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8"/>
  </p:notesMasterIdLst>
  <p:sldIdLst>
    <p:sldId id="256" r:id="rId2"/>
    <p:sldId id="285" r:id="rId3"/>
    <p:sldId id="259" r:id="rId4"/>
    <p:sldId id="260" r:id="rId5"/>
    <p:sldId id="311" r:id="rId6"/>
    <p:sldId id="276" r:id="rId7"/>
    <p:sldId id="308" r:id="rId8"/>
    <p:sldId id="309" r:id="rId9"/>
    <p:sldId id="310" r:id="rId10"/>
    <p:sldId id="283" r:id="rId11"/>
    <p:sldId id="270" r:id="rId12"/>
    <p:sldId id="271" r:id="rId13"/>
    <p:sldId id="263" r:id="rId14"/>
    <p:sldId id="268" r:id="rId15"/>
    <p:sldId id="279" r:id="rId16"/>
    <p:sldId id="274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64301F-8886-4182-A191-4711777759FC}">
  <a:tblStyle styleId="{4964301F-8886-4182-A191-4711777759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4c6d2e9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4c6d2e9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c3bb0cf0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c3bb0cf0f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c3bb0cf0f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c3bb0cf0f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c409ac894_0_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c409ac894_0_1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4c6d2e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4c6d2e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c3bb0cf0f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c3bb0cf0f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c3bb0cf0f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ec3bb0cf0f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c409ac894_0_2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c409ac894_0_2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c409ac894_0_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c409ac894_0_2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c409ac894_0_1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c409ac894_0_1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c409ac894_0_1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c409ac894_0_1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749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c3bb0cf0f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c3bb0cf0f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c3bb0cf0f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c3bb0cf0f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343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c3bb0cf0f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c3bb0cf0f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59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c3bb0cf0f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c3bb0cf0f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92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34500" y="1097773"/>
            <a:ext cx="5475000" cy="22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72200" y="3614587"/>
            <a:ext cx="45996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solidFill>
          <a:schemeClr val="dk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1"/>
          </p:nvPr>
        </p:nvSpPr>
        <p:spPr>
          <a:xfrm>
            <a:off x="1167675" y="3067475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2"/>
          </p:nvPr>
        </p:nvSpPr>
        <p:spPr>
          <a:xfrm>
            <a:off x="1167676" y="3475950"/>
            <a:ext cx="2138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3"/>
          </p:nvPr>
        </p:nvSpPr>
        <p:spPr>
          <a:xfrm>
            <a:off x="5837650" y="3067475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4"/>
          </p:nvPr>
        </p:nvSpPr>
        <p:spPr>
          <a:xfrm>
            <a:off x="5837651" y="3475950"/>
            <a:ext cx="2138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5"/>
          </p:nvPr>
        </p:nvSpPr>
        <p:spPr>
          <a:xfrm>
            <a:off x="3502662" y="3067475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6"/>
          </p:nvPr>
        </p:nvSpPr>
        <p:spPr>
          <a:xfrm>
            <a:off x="3502664" y="3475950"/>
            <a:ext cx="2138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1"/>
          </p:nvPr>
        </p:nvSpPr>
        <p:spPr>
          <a:xfrm>
            <a:off x="994050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2"/>
          </p:nvPr>
        </p:nvSpPr>
        <p:spPr>
          <a:xfrm>
            <a:off x="994050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6011275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6011275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5"/>
          </p:nvPr>
        </p:nvSpPr>
        <p:spPr>
          <a:xfrm>
            <a:off x="3502662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3502663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1"/>
          </p:nvPr>
        </p:nvSpPr>
        <p:spPr>
          <a:xfrm>
            <a:off x="2104250" y="1515025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2"/>
          </p:nvPr>
        </p:nvSpPr>
        <p:spPr>
          <a:xfrm>
            <a:off x="2104261" y="192350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3"/>
          </p:nvPr>
        </p:nvSpPr>
        <p:spPr>
          <a:xfrm>
            <a:off x="2104250" y="3036850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4"/>
          </p:nvPr>
        </p:nvSpPr>
        <p:spPr>
          <a:xfrm>
            <a:off x="2104261" y="344532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5"/>
          </p:nvPr>
        </p:nvSpPr>
        <p:spPr>
          <a:xfrm>
            <a:off x="5661200" y="1515025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6"/>
          </p:nvPr>
        </p:nvSpPr>
        <p:spPr>
          <a:xfrm>
            <a:off x="5661211" y="192350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7"/>
          </p:nvPr>
        </p:nvSpPr>
        <p:spPr>
          <a:xfrm>
            <a:off x="5661200" y="3036850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8"/>
          </p:nvPr>
        </p:nvSpPr>
        <p:spPr>
          <a:xfrm>
            <a:off x="5661211" y="344532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117974" y="2614450"/>
            <a:ext cx="21600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2117985" y="3022925"/>
            <a:ext cx="21600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4866049" y="2614450"/>
            <a:ext cx="21600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866060" y="3022925"/>
            <a:ext cx="21600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280750" y="1762800"/>
            <a:ext cx="4582500" cy="16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55" y="0"/>
            <a:ext cx="90972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/>
          <p:nvPr/>
        </p:nvSpPr>
        <p:spPr>
          <a:xfrm>
            <a:off x="0" y="0"/>
            <a:ext cx="5845200" cy="5143500"/>
          </a:xfrm>
          <a:prstGeom prst="rect">
            <a:avLst/>
          </a:prstGeom>
          <a:gradFill>
            <a:gsLst>
              <a:gs pos="0">
                <a:srgbClr val="0C1621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31250" y="539500"/>
            <a:ext cx="33528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13225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713225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6237400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6237400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9" hasCustomPrompt="1"/>
          </p:nvPr>
        </p:nvSpPr>
        <p:spPr>
          <a:xfrm>
            <a:off x="6237400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6237400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6237400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5" hasCustomPrompt="1"/>
          </p:nvPr>
        </p:nvSpPr>
        <p:spPr>
          <a:xfrm>
            <a:off x="6237400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6"/>
          </p:nvPr>
        </p:nvSpPr>
        <p:spPr>
          <a:xfrm>
            <a:off x="3475313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7"/>
          </p:nvPr>
        </p:nvSpPr>
        <p:spPr>
          <a:xfrm>
            <a:off x="3475313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5313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9"/>
          </p:nvPr>
        </p:nvSpPr>
        <p:spPr>
          <a:xfrm>
            <a:off x="3475313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0"/>
          </p:nvPr>
        </p:nvSpPr>
        <p:spPr>
          <a:xfrm>
            <a:off x="3475313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1" hasCustomPrompt="1"/>
          </p:nvPr>
        </p:nvSpPr>
        <p:spPr>
          <a:xfrm>
            <a:off x="3475313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4978100" y="2078750"/>
            <a:ext cx="30552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4978100" y="3178125"/>
            <a:ext cx="30552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>
            <a:off x="4978100" y="1282525"/>
            <a:ext cx="30552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1_1_1_1_1_1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 flipH="1">
            <a:off x="713250" y="1374400"/>
            <a:ext cx="3619800" cy="1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 flipH="1">
            <a:off x="713250" y="3044047"/>
            <a:ext cx="36198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8" r:id="rId5"/>
    <p:sldLayoutId id="2147483659" r:id="rId6"/>
    <p:sldLayoutId id="2147483661" r:id="rId7"/>
    <p:sldLayoutId id="2147483663" r:id="rId8"/>
    <p:sldLayoutId id="2147483669" r:id="rId9"/>
    <p:sldLayoutId id="2147483672" r:id="rId10"/>
    <p:sldLayoutId id="2147483673" r:id="rId11"/>
    <p:sldLayoutId id="2147483674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35"/>
          <p:cNvCxnSpPr/>
          <p:nvPr/>
        </p:nvCxnSpPr>
        <p:spPr>
          <a:xfrm>
            <a:off x="2403000" y="3434126"/>
            <a:ext cx="433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35"/>
          <p:cNvSpPr txBox="1">
            <a:spLocks noGrp="1"/>
          </p:cNvSpPr>
          <p:nvPr>
            <p:ph type="ctrTitle"/>
          </p:nvPr>
        </p:nvSpPr>
        <p:spPr>
          <a:xfrm>
            <a:off x="1834500" y="1097773"/>
            <a:ext cx="5475000" cy="22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I.T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N.E.X.T  </a:t>
            </a:r>
            <a:br>
              <a:rPr lang="en-US" dirty="0">
                <a:solidFill>
                  <a:schemeClr val="dk2"/>
                </a:solidFill>
              </a:rPr>
            </a:br>
            <a:endParaRPr dirty="0"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1"/>
          </p:nvPr>
        </p:nvSpPr>
        <p:spPr>
          <a:xfrm>
            <a:off x="2272200" y="3614587"/>
            <a:ext cx="45996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presentation by LSS1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5" name="Google Shape;605;p62"/>
          <p:cNvCxnSpPr/>
          <p:nvPr/>
        </p:nvCxnSpPr>
        <p:spPr>
          <a:xfrm>
            <a:off x="3503250" y="1058650"/>
            <a:ext cx="213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BENEFITS</a:t>
            </a:r>
            <a:endParaRPr dirty="0"/>
          </a:p>
        </p:txBody>
      </p:sp>
      <p:sp>
        <p:nvSpPr>
          <p:cNvPr id="626" name="Google Shape;626;p62"/>
          <p:cNvSpPr txBox="1">
            <a:spLocks noGrp="1"/>
          </p:cNvSpPr>
          <p:nvPr>
            <p:ph type="subTitle" idx="1"/>
          </p:nvPr>
        </p:nvSpPr>
        <p:spPr>
          <a:xfrm>
            <a:off x="472325" y="3101685"/>
            <a:ext cx="21600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Enhance industry management</a:t>
            </a:r>
            <a:endParaRPr dirty="0"/>
          </a:p>
        </p:txBody>
      </p:sp>
      <p:sp>
        <p:nvSpPr>
          <p:cNvPr id="628" name="Google Shape;628;p62"/>
          <p:cNvSpPr txBox="1">
            <a:spLocks noGrp="1"/>
          </p:cNvSpPr>
          <p:nvPr>
            <p:ph type="subTitle" idx="3"/>
          </p:nvPr>
        </p:nvSpPr>
        <p:spPr>
          <a:xfrm>
            <a:off x="4667300" y="3293976"/>
            <a:ext cx="21600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Streamlined inventory management for sellers</a:t>
            </a:r>
            <a:endParaRPr dirty="0"/>
          </a:p>
        </p:txBody>
      </p:sp>
      <p:sp>
        <p:nvSpPr>
          <p:cNvPr id="38" name="Google Shape;628;p62">
            <a:extLst>
              <a:ext uri="{FF2B5EF4-FFF2-40B4-BE49-F238E27FC236}">
                <a16:creationId xmlns:a16="http://schemas.microsoft.com/office/drawing/2014/main" id="{FC80F0B5-C368-4541-8EF9-6F0A4AC8762D}"/>
              </a:ext>
            </a:extLst>
          </p:cNvPr>
          <p:cNvSpPr txBox="1">
            <a:spLocks/>
          </p:cNvSpPr>
          <p:nvPr/>
        </p:nvSpPr>
        <p:spPr>
          <a:xfrm>
            <a:off x="2484784" y="3112510"/>
            <a:ext cx="216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pPr marL="0" indent="0"/>
            <a:r>
              <a:rPr lang="en-US" dirty="0"/>
              <a:t>Increase access to diverse products</a:t>
            </a:r>
          </a:p>
        </p:txBody>
      </p:sp>
      <p:sp>
        <p:nvSpPr>
          <p:cNvPr id="51" name="Google Shape;628;p62">
            <a:extLst>
              <a:ext uri="{FF2B5EF4-FFF2-40B4-BE49-F238E27FC236}">
                <a16:creationId xmlns:a16="http://schemas.microsoft.com/office/drawing/2014/main" id="{9D93D4A2-3CA7-44BF-9F96-E7E88D87B51C}"/>
              </a:ext>
            </a:extLst>
          </p:cNvPr>
          <p:cNvSpPr txBox="1">
            <a:spLocks/>
          </p:cNvSpPr>
          <p:nvPr/>
        </p:nvSpPr>
        <p:spPr>
          <a:xfrm>
            <a:off x="6624423" y="3328321"/>
            <a:ext cx="2160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pPr marL="0" indent="0"/>
            <a:r>
              <a:rPr lang="en-US" dirty="0"/>
              <a:t>Convenient purchasing experience for users</a:t>
            </a:r>
          </a:p>
        </p:txBody>
      </p:sp>
      <p:grpSp>
        <p:nvGrpSpPr>
          <p:cNvPr id="53" name="Google Shape;699;p66">
            <a:extLst>
              <a:ext uri="{FF2B5EF4-FFF2-40B4-BE49-F238E27FC236}">
                <a16:creationId xmlns:a16="http://schemas.microsoft.com/office/drawing/2014/main" id="{0E4A8A36-17D8-4D54-BEDD-8F20D77DCBFF}"/>
              </a:ext>
            </a:extLst>
          </p:cNvPr>
          <p:cNvGrpSpPr/>
          <p:nvPr/>
        </p:nvGrpSpPr>
        <p:grpSpPr>
          <a:xfrm>
            <a:off x="1334887" y="1954175"/>
            <a:ext cx="460145" cy="457456"/>
            <a:chOff x="9712800" y="4549275"/>
            <a:chExt cx="329475" cy="327550"/>
          </a:xfrm>
        </p:grpSpPr>
        <p:sp>
          <p:nvSpPr>
            <p:cNvPr id="54" name="Google Shape;700;p66">
              <a:extLst>
                <a:ext uri="{FF2B5EF4-FFF2-40B4-BE49-F238E27FC236}">
                  <a16:creationId xmlns:a16="http://schemas.microsoft.com/office/drawing/2014/main" id="{A16146B0-4218-4920-AC9A-CEA618FACC5C}"/>
                </a:ext>
              </a:extLst>
            </p:cNvPr>
            <p:cNvSpPr/>
            <p:nvPr/>
          </p:nvSpPr>
          <p:spPr>
            <a:xfrm>
              <a:off x="9815200" y="4774075"/>
              <a:ext cx="37375" cy="31375"/>
            </a:xfrm>
            <a:custGeom>
              <a:avLst/>
              <a:gdLst/>
              <a:ahLst/>
              <a:cxnLst/>
              <a:rect l="l" t="t" r="r" b="b"/>
              <a:pathLst>
                <a:path w="1495" h="1255" extrusionOk="0">
                  <a:moveTo>
                    <a:pt x="675" y="1"/>
                  </a:moveTo>
                  <a:lnTo>
                    <a:pt x="1" y="675"/>
                  </a:lnTo>
                  <a:lnTo>
                    <a:pt x="531" y="1181"/>
                  </a:lnTo>
                  <a:cubicBezTo>
                    <a:pt x="577" y="1228"/>
                    <a:pt x="634" y="1255"/>
                    <a:pt x="694" y="1255"/>
                  </a:cubicBezTo>
                  <a:cubicBezTo>
                    <a:pt x="728" y="1255"/>
                    <a:pt x="762" y="1247"/>
                    <a:pt x="796" y="1230"/>
                  </a:cubicBezTo>
                  <a:cubicBezTo>
                    <a:pt x="965" y="1133"/>
                    <a:pt x="1205" y="989"/>
                    <a:pt x="1495" y="820"/>
                  </a:cubicBezTo>
                  <a:lnTo>
                    <a:pt x="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01;p66">
              <a:extLst>
                <a:ext uri="{FF2B5EF4-FFF2-40B4-BE49-F238E27FC236}">
                  <a16:creationId xmlns:a16="http://schemas.microsoft.com/office/drawing/2014/main" id="{4686C77E-5C31-49BC-AAAA-C8258125715F}"/>
                </a:ext>
              </a:extLst>
            </p:cNvPr>
            <p:cNvSpPr/>
            <p:nvPr/>
          </p:nvSpPr>
          <p:spPr>
            <a:xfrm>
              <a:off x="9713225" y="4788550"/>
              <a:ext cx="93575" cy="88000"/>
            </a:xfrm>
            <a:custGeom>
              <a:avLst/>
              <a:gdLst/>
              <a:ahLst/>
              <a:cxnLst/>
              <a:rect l="l" t="t" r="r" b="b"/>
              <a:pathLst>
                <a:path w="3743" h="3520" extrusionOk="0">
                  <a:moveTo>
                    <a:pt x="2537" y="0"/>
                  </a:moveTo>
                  <a:cubicBezTo>
                    <a:pt x="2200" y="0"/>
                    <a:pt x="1814" y="217"/>
                    <a:pt x="1622" y="554"/>
                  </a:cubicBezTo>
                  <a:cubicBezTo>
                    <a:pt x="923" y="1783"/>
                    <a:pt x="778" y="2024"/>
                    <a:pt x="706" y="2121"/>
                  </a:cubicBezTo>
                  <a:lnTo>
                    <a:pt x="79" y="3229"/>
                  </a:lnTo>
                  <a:cubicBezTo>
                    <a:pt x="1" y="3367"/>
                    <a:pt x="114" y="3520"/>
                    <a:pt x="250" y="3520"/>
                  </a:cubicBezTo>
                  <a:cubicBezTo>
                    <a:pt x="281" y="3520"/>
                    <a:pt x="313" y="3512"/>
                    <a:pt x="344" y="3494"/>
                  </a:cubicBezTo>
                  <a:cubicBezTo>
                    <a:pt x="706" y="3301"/>
                    <a:pt x="1598" y="2771"/>
                    <a:pt x="1887" y="2603"/>
                  </a:cubicBezTo>
                  <a:lnTo>
                    <a:pt x="3068" y="1928"/>
                  </a:lnTo>
                  <a:cubicBezTo>
                    <a:pt x="3598" y="1615"/>
                    <a:pt x="3742" y="843"/>
                    <a:pt x="3333" y="386"/>
                  </a:cubicBezTo>
                  <a:cubicBezTo>
                    <a:pt x="3116" y="121"/>
                    <a:pt x="2827" y="0"/>
                    <a:pt x="2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02;p66">
              <a:extLst>
                <a:ext uri="{FF2B5EF4-FFF2-40B4-BE49-F238E27FC236}">
                  <a16:creationId xmlns:a16="http://schemas.microsoft.com/office/drawing/2014/main" id="{E45D4EF3-CA4F-471D-8E06-7A65C9A15A69}"/>
                </a:ext>
              </a:extLst>
            </p:cNvPr>
            <p:cNvSpPr/>
            <p:nvPr/>
          </p:nvSpPr>
          <p:spPr>
            <a:xfrm>
              <a:off x="9785675" y="4738525"/>
              <a:ext cx="31350" cy="37375"/>
            </a:xfrm>
            <a:custGeom>
              <a:avLst/>
              <a:gdLst/>
              <a:ahLst/>
              <a:cxnLst/>
              <a:rect l="l" t="t" r="r" b="b"/>
              <a:pathLst>
                <a:path w="1254" h="1495" extrusionOk="0">
                  <a:moveTo>
                    <a:pt x="410" y="1"/>
                  </a:moveTo>
                  <a:cubicBezTo>
                    <a:pt x="266" y="290"/>
                    <a:pt x="121" y="531"/>
                    <a:pt x="25" y="724"/>
                  </a:cubicBezTo>
                  <a:cubicBezTo>
                    <a:pt x="1" y="820"/>
                    <a:pt x="1" y="917"/>
                    <a:pt x="73" y="989"/>
                  </a:cubicBezTo>
                  <a:lnTo>
                    <a:pt x="579" y="1495"/>
                  </a:lnTo>
                  <a:lnTo>
                    <a:pt x="1254" y="820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03;p66">
              <a:extLst>
                <a:ext uri="{FF2B5EF4-FFF2-40B4-BE49-F238E27FC236}">
                  <a16:creationId xmlns:a16="http://schemas.microsoft.com/office/drawing/2014/main" id="{6E99174A-2A60-47AF-B985-B3E40F9F46BC}"/>
                </a:ext>
              </a:extLst>
            </p:cNvPr>
            <p:cNvSpPr/>
            <p:nvPr/>
          </p:nvSpPr>
          <p:spPr>
            <a:xfrm>
              <a:off x="9905575" y="4637325"/>
              <a:ext cx="56050" cy="45950"/>
            </a:xfrm>
            <a:custGeom>
              <a:avLst/>
              <a:gdLst/>
              <a:ahLst/>
              <a:cxnLst/>
              <a:rect l="l" t="t" r="r" b="b"/>
              <a:pathLst>
                <a:path w="2242" h="1838" extrusionOk="0">
                  <a:moveTo>
                    <a:pt x="1012" y="1"/>
                  </a:moveTo>
                  <a:cubicBezTo>
                    <a:pt x="771" y="1"/>
                    <a:pt x="530" y="97"/>
                    <a:pt x="362" y="266"/>
                  </a:cubicBezTo>
                  <a:cubicBezTo>
                    <a:pt x="0" y="627"/>
                    <a:pt x="0" y="1230"/>
                    <a:pt x="362" y="1567"/>
                  </a:cubicBezTo>
                  <a:cubicBezTo>
                    <a:pt x="530" y="1748"/>
                    <a:pt x="771" y="1838"/>
                    <a:pt x="1012" y="1838"/>
                  </a:cubicBezTo>
                  <a:cubicBezTo>
                    <a:pt x="1253" y="1838"/>
                    <a:pt x="1494" y="1748"/>
                    <a:pt x="1663" y="1567"/>
                  </a:cubicBezTo>
                  <a:cubicBezTo>
                    <a:pt x="2241" y="989"/>
                    <a:pt x="1808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04;p66">
              <a:extLst>
                <a:ext uri="{FF2B5EF4-FFF2-40B4-BE49-F238E27FC236}">
                  <a16:creationId xmlns:a16="http://schemas.microsoft.com/office/drawing/2014/main" id="{7D95A207-8D2F-42B6-A3EA-747CC532E888}"/>
                </a:ext>
              </a:extLst>
            </p:cNvPr>
            <p:cNvSpPr/>
            <p:nvPr/>
          </p:nvSpPr>
          <p:spPr>
            <a:xfrm>
              <a:off x="9712800" y="4647575"/>
              <a:ext cx="112075" cy="71100"/>
            </a:xfrm>
            <a:custGeom>
              <a:avLst/>
              <a:gdLst/>
              <a:ahLst/>
              <a:cxnLst/>
              <a:rect l="l" t="t" r="r" b="b"/>
              <a:pathLst>
                <a:path w="4483" h="2844" extrusionOk="0">
                  <a:moveTo>
                    <a:pt x="2193" y="0"/>
                  </a:moveTo>
                  <a:cubicBezTo>
                    <a:pt x="2121" y="0"/>
                    <a:pt x="2072" y="24"/>
                    <a:pt x="2048" y="73"/>
                  </a:cubicBezTo>
                  <a:lnTo>
                    <a:pt x="120" y="2000"/>
                  </a:lnTo>
                  <a:cubicBezTo>
                    <a:pt x="0" y="2097"/>
                    <a:pt x="72" y="2289"/>
                    <a:pt x="217" y="2314"/>
                  </a:cubicBezTo>
                  <a:lnTo>
                    <a:pt x="2795" y="2844"/>
                  </a:lnTo>
                  <a:cubicBezTo>
                    <a:pt x="3253" y="2024"/>
                    <a:pt x="3832" y="1012"/>
                    <a:pt x="4482" y="121"/>
                  </a:cubicBezTo>
                  <a:lnTo>
                    <a:pt x="21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05;p66">
              <a:extLst>
                <a:ext uri="{FF2B5EF4-FFF2-40B4-BE49-F238E27FC236}">
                  <a16:creationId xmlns:a16="http://schemas.microsoft.com/office/drawing/2014/main" id="{7D045207-4B79-48AB-810B-7DF8079892EC}"/>
                </a:ext>
              </a:extLst>
            </p:cNvPr>
            <p:cNvSpPr/>
            <p:nvPr/>
          </p:nvSpPr>
          <p:spPr>
            <a:xfrm>
              <a:off x="9872425" y="4765050"/>
              <a:ext cx="71725" cy="111775"/>
            </a:xfrm>
            <a:custGeom>
              <a:avLst/>
              <a:gdLst/>
              <a:ahLst/>
              <a:cxnLst/>
              <a:rect l="l" t="t" r="r" b="b"/>
              <a:pathLst>
                <a:path w="2869" h="4471" extrusionOk="0">
                  <a:moveTo>
                    <a:pt x="2700" y="0"/>
                  </a:moveTo>
                  <a:cubicBezTo>
                    <a:pt x="1832" y="603"/>
                    <a:pt x="820" y="1229"/>
                    <a:pt x="1" y="1711"/>
                  </a:cubicBezTo>
                  <a:lnTo>
                    <a:pt x="555" y="4314"/>
                  </a:lnTo>
                  <a:cubicBezTo>
                    <a:pt x="571" y="4408"/>
                    <a:pt x="657" y="4471"/>
                    <a:pt x="743" y="4471"/>
                  </a:cubicBezTo>
                  <a:cubicBezTo>
                    <a:pt x="789" y="4471"/>
                    <a:pt x="835" y="4452"/>
                    <a:pt x="868" y="4410"/>
                  </a:cubicBezTo>
                  <a:lnTo>
                    <a:pt x="2796" y="2482"/>
                  </a:lnTo>
                  <a:cubicBezTo>
                    <a:pt x="2844" y="2434"/>
                    <a:pt x="2869" y="2386"/>
                    <a:pt x="2869" y="2338"/>
                  </a:cubicBez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06;p66">
              <a:extLst>
                <a:ext uri="{FF2B5EF4-FFF2-40B4-BE49-F238E27FC236}">
                  <a16:creationId xmlns:a16="http://schemas.microsoft.com/office/drawing/2014/main" id="{03720A1C-4A39-4C5C-9AAD-5C0B79FF36A2}"/>
                </a:ext>
              </a:extLst>
            </p:cNvPr>
            <p:cNvSpPr/>
            <p:nvPr/>
          </p:nvSpPr>
          <p:spPr>
            <a:xfrm>
              <a:off x="9965200" y="4549275"/>
              <a:ext cx="77075" cy="76625"/>
            </a:xfrm>
            <a:custGeom>
              <a:avLst/>
              <a:gdLst/>
              <a:ahLst/>
              <a:cxnLst/>
              <a:rect l="l" t="t" r="r" b="b"/>
              <a:pathLst>
                <a:path w="3083" h="3065" extrusionOk="0">
                  <a:moveTo>
                    <a:pt x="2905" y="1"/>
                  </a:moveTo>
                  <a:cubicBezTo>
                    <a:pt x="2893" y="1"/>
                    <a:pt x="2881" y="2"/>
                    <a:pt x="2869" y="4"/>
                  </a:cubicBezTo>
                  <a:cubicBezTo>
                    <a:pt x="1856" y="101"/>
                    <a:pt x="917" y="342"/>
                    <a:pt x="1" y="679"/>
                  </a:cubicBezTo>
                  <a:lnTo>
                    <a:pt x="2362" y="3065"/>
                  </a:lnTo>
                  <a:cubicBezTo>
                    <a:pt x="2507" y="2679"/>
                    <a:pt x="2628" y="2318"/>
                    <a:pt x="2724" y="2004"/>
                  </a:cubicBezTo>
                  <a:cubicBezTo>
                    <a:pt x="2917" y="1281"/>
                    <a:pt x="3013" y="655"/>
                    <a:pt x="3061" y="197"/>
                  </a:cubicBezTo>
                  <a:cubicBezTo>
                    <a:pt x="3083" y="89"/>
                    <a:pt x="3008" y="1"/>
                    <a:pt x="2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07;p66">
              <a:extLst>
                <a:ext uri="{FF2B5EF4-FFF2-40B4-BE49-F238E27FC236}">
                  <a16:creationId xmlns:a16="http://schemas.microsoft.com/office/drawing/2014/main" id="{6E12A62E-DD7B-47B5-BD90-4084B9C6C1F0}"/>
                </a:ext>
              </a:extLst>
            </p:cNvPr>
            <p:cNvSpPr/>
            <p:nvPr/>
          </p:nvSpPr>
          <p:spPr>
            <a:xfrm>
              <a:off x="9806775" y="4575275"/>
              <a:ext cx="208475" cy="208475"/>
            </a:xfrm>
            <a:custGeom>
              <a:avLst/>
              <a:gdLst/>
              <a:ahLst/>
              <a:cxnLst/>
              <a:rect l="l" t="t" r="r" b="b"/>
              <a:pathLst>
                <a:path w="8339" h="8339" extrusionOk="0">
                  <a:moveTo>
                    <a:pt x="4974" y="1652"/>
                  </a:moveTo>
                  <a:cubicBezTo>
                    <a:pt x="5405" y="1652"/>
                    <a:pt x="5843" y="1811"/>
                    <a:pt x="6193" y="2169"/>
                  </a:cubicBezTo>
                  <a:cubicBezTo>
                    <a:pt x="7295" y="3247"/>
                    <a:pt x="6516" y="5158"/>
                    <a:pt x="4993" y="5158"/>
                  </a:cubicBezTo>
                  <a:cubicBezTo>
                    <a:pt x="4983" y="5158"/>
                    <a:pt x="4974" y="5158"/>
                    <a:pt x="4964" y="5157"/>
                  </a:cubicBezTo>
                  <a:cubicBezTo>
                    <a:pt x="4951" y="5158"/>
                    <a:pt x="4937" y="5158"/>
                    <a:pt x="4924" y="5158"/>
                  </a:cubicBezTo>
                  <a:cubicBezTo>
                    <a:pt x="4000" y="5158"/>
                    <a:pt x="3181" y="4348"/>
                    <a:pt x="3205" y="3398"/>
                  </a:cubicBezTo>
                  <a:cubicBezTo>
                    <a:pt x="3189" y="2354"/>
                    <a:pt x="4068" y="1652"/>
                    <a:pt x="4974" y="1652"/>
                  </a:cubicBezTo>
                  <a:close/>
                  <a:moveTo>
                    <a:pt x="5495" y="1"/>
                  </a:moveTo>
                  <a:cubicBezTo>
                    <a:pt x="4410" y="555"/>
                    <a:pt x="3398" y="1254"/>
                    <a:pt x="2530" y="2145"/>
                  </a:cubicBezTo>
                  <a:cubicBezTo>
                    <a:pt x="1808" y="2844"/>
                    <a:pt x="988" y="4025"/>
                    <a:pt x="97" y="5543"/>
                  </a:cubicBezTo>
                  <a:cubicBezTo>
                    <a:pt x="73" y="5615"/>
                    <a:pt x="24" y="5688"/>
                    <a:pt x="0" y="5760"/>
                  </a:cubicBezTo>
                  <a:lnTo>
                    <a:pt x="1012" y="6772"/>
                  </a:lnTo>
                  <a:lnTo>
                    <a:pt x="2386" y="5374"/>
                  </a:lnTo>
                  <a:cubicBezTo>
                    <a:pt x="2470" y="5290"/>
                    <a:pt x="2579" y="5248"/>
                    <a:pt x="2687" y="5248"/>
                  </a:cubicBezTo>
                  <a:cubicBezTo>
                    <a:pt x="2796" y="5248"/>
                    <a:pt x="2904" y="5290"/>
                    <a:pt x="2988" y="5374"/>
                  </a:cubicBezTo>
                  <a:cubicBezTo>
                    <a:pt x="3157" y="5543"/>
                    <a:pt x="3157" y="5808"/>
                    <a:pt x="2988" y="5977"/>
                  </a:cubicBezTo>
                  <a:lnTo>
                    <a:pt x="1591" y="7350"/>
                  </a:lnTo>
                  <a:lnTo>
                    <a:pt x="2579" y="8338"/>
                  </a:lnTo>
                  <a:cubicBezTo>
                    <a:pt x="5422" y="6676"/>
                    <a:pt x="7061" y="5519"/>
                    <a:pt x="8338" y="2844"/>
                  </a:cubicBezTo>
                  <a:lnTo>
                    <a:pt x="5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060;p66">
            <a:extLst>
              <a:ext uri="{FF2B5EF4-FFF2-40B4-BE49-F238E27FC236}">
                <a16:creationId xmlns:a16="http://schemas.microsoft.com/office/drawing/2014/main" id="{963765D9-A693-4604-9CC1-EFD68A54621C}"/>
              </a:ext>
            </a:extLst>
          </p:cNvPr>
          <p:cNvGrpSpPr/>
          <p:nvPr/>
        </p:nvGrpSpPr>
        <p:grpSpPr>
          <a:xfrm>
            <a:off x="3276263" y="1946036"/>
            <a:ext cx="453974" cy="453974"/>
            <a:chOff x="6132288" y="3927250"/>
            <a:chExt cx="453974" cy="453974"/>
          </a:xfrm>
        </p:grpSpPr>
        <p:sp>
          <p:nvSpPr>
            <p:cNvPr id="67" name="Google Shape;1061;p66">
              <a:extLst>
                <a:ext uri="{FF2B5EF4-FFF2-40B4-BE49-F238E27FC236}">
                  <a16:creationId xmlns:a16="http://schemas.microsoft.com/office/drawing/2014/main" id="{8822B10F-B580-4861-A968-DAB234DF3791}"/>
                </a:ext>
              </a:extLst>
            </p:cNvPr>
            <p:cNvSpPr/>
            <p:nvPr/>
          </p:nvSpPr>
          <p:spPr>
            <a:xfrm>
              <a:off x="6132288" y="4185091"/>
              <a:ext cx="85149" cy="84526"/>
            </a:xfrm>
            <a:custGeom>
              <a:avLst/>
              <a:gdLst/>
              <a:ahLst/>
              <a:cxnLst/>
              <a:rect l="l" t="t" r="r" b="b"/>
              <a:pathLst>
                <a:path w="2459" h="2441" extrusionOk="0">
                  <a:moveTo>
                    <a:pt x="1229" y="0"/>
                  </a:moveTo>
                  <a:cubicBezTo>
                    <a:pt x="555" y="0"/>
                    <a:pt x="0" y="554"/>
                    <a:pt x="0" y="1229"/>
                  </a:cubicBezTo>
                  <a:cubicBezTo>
                    <a:pt x="36" y="2036"/>
                    <a:pt x="633" y="2440"/>
                    <a:pt x="1229" y="2440"/>
                  </a:cubicBezTo>
                  <a:cubicBezTo>
                    <a:pt x="1826" y="2440"/>
                    <a:pt x="2422" y="2036"/>
                    <a:pt x="2458" y="1229"/>
                  </a:cubicBezTo>
                  <a:cubicBezTo>
                    <a:pt x="2458" y="554"/>
                    <a:pt x="1904" y="0"/>
                    <a:pt x="1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62;p66">
              <a:extLst>
                <a:ext uri="{FF2B5EF4-FFF2-40B4-BE49-F238E27FC236}">
                  <a16:creationId xmlns:a16="http://schemas.microsoft.com/office/drawing/2014/main" id="{91331FC5-9225-4520-BD27-BD64F47E1E75}"/>
                </a:ext>
              </a:extLst>
            </p:cNvPr>
            <p:cNvSpPr/>
            <p:nvPr/>
          </p:nvSpPr>
          <p:spPr>
            <a:xfrm>
              <a:off x="6291646" y="4051565"/>
              <a:ext cx="154404" cy="154612"/>
            </a:xfrm>
            <a:custGeom>
              <a:avLst/>
              <a:gdLst/>
              <a:ahLst/>
              <a:cxnLst/>
              <a:rect l="l" t="t" r="r" b="b"/>
              <a:pathLst>
                <a:path w="4459" h="4465" extrusionOk="0">
                  <a:moveTo>
                    <a:pt x="2242" y="1"/>
                  </a:moveTo>
                  <a:cubicBezTo>
                    <a:pt x="1013" y="1"/>
                    <a:pt x="1" y="1013"/>
                    <a:pt x="1" y="2242"/>
                  </a:cubicBezTo>
                  <a:cubicBezTo>
                    <a:pt x="61" y="3724"/>
                    <a:pt x="1152" y="4465"/>
                    <a:pt x="2239" y="4465"/>
                  </a:cubicBezTo>
                  <a:cubicBezTo>
                    <a:pt x="3326" y="4465"/>
                    <a:pt x="4411" y="3724"/>
                    <a:pt x="4459" y="2242"/>
                  </a:cubicBezTo>
                  <a:cubicBezTo>
                    <a:pt x="4459" y="1013"/>
                    <a:pt x="3471" y="1"/>
                    <a:pt x="2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63;p66">
              <a:extLst>
                <a:ext uri="{FF2B5EF4-FFF2-40B4-BE49-F238E27FC236}">
                  <a16:creationId xmlns:a16="http://schemas.microsoft.com/office/drawing/2014/main" id="{E728B2B4-E8BA-4215-9A1F-18E0DC1AB503}"/>
                </a:ext>
              </a:extLst>
            </p:cNvPr>
            <p:cNvSpPr/>
            <p:nvPr/>
          </p:nvSpPr>
          <p:spPr>
            <a:xfrm>
              <a:off x="6502774" y="3927250"/>
              <a:ext cx="83487" cy="83037"/>
            </a:xfrm>
            <a:custGeom>
              <a:avLst/>
              <a:gdLst/>
              <a:ahLst/>
              <a:cxnLst/>
              <a:rect l="l" t="t" r="r" b="b"/>
              <a:pathLst>
                <a:path w="2411" h="2398" extrusionOk="0">
                  <a:moveTo>
                    <a:pt x="1206" y="0"/>
                  </a:moveTo>
                  <a:cubicBezTo>
                    <a:pt x="555" y="0"/>
                    <a:pt x="1" y="554"/>
                    <a:pt x="1" y="1205"/>
                  </a:cubicBezTo>
                  <a:cubicBezTo>
                    <a:pt x="37" y="2000"/>
                    <a:pt x="621" y="2398"/>
                    <a:pt x="1206" y="2398"/>
                  </a:cubicBezTo>
                  <a:cubicBezTo>
                    <a:pt x="1790" y="2398"/>
                    <a:pt x="2374" y="2000"/>
                    <a:pt x="2410" y="1205"/>
                  </a:cubicBezTo>
                  <a:cubicBezTo>
                    <a:pt x="2410" y="554"/>
                    <a:pt x="1880" y="0"/>
                    <a:pt x="1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64;p66">
              <a:extLst>
                <a:ext uri="{FF2B5EF4-FFF2-40B4-BE49-F238E27FC236}">
                  <a16:creationId xmlns:a16="http://schemas.microsoft.com/office/drawing/2014/main" id="{D9153BC3-59C4-4B84-B027-462CADF41FB8}"/>
                </a:ext>
              </a:extLst>
            </p:cNvPr>
            <p:cNvSpPr/>
            <p:nvPr/>
          </p:nvSpPr>
          <p:spPr>
            <a:xfrm>
              <a:off x="6518634" y="4185922"/>
              <a:ext cx="67628" cy="58451"/>
            </a:xfrm>
            <a:custGeom>
              <a:avLst/>
              <a:gdLst/>
              <a:ahLst/>
              <a:cxnLst/>
              <a:rect l="l" t="t" r="r" b="b"/>
              <a:pathLst>
                <a:path w="1953" h="1688" extrusionOk="0">
                  <a:moveTo>
                    <a:pt x="1109" y="0"/>
                  </a:moveTo>
                  <a:cubicBezTo>
                    <a:pt x="0" y="49"/>
                    <a:pt x="0" y="1639"/>
                    <a:pt x="1109" y="1687"/>
                  </a:cubicBezTo>
                  <a:cubicBezTo>
                    <a:pt x="1567" y="1687"/>
                    <a:pt x="1952" y="1302"/>
                    <a:pt x="1952" y="844"/>
                  </a:cubicBezTo>
                  <a:cubicBezTo>
                    <a:pt x="1952" y="386"/>
                    <a:pt x="1567" y="0"/>
                    <a:pt x="1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65;p66">
              <a:extLst>
                <a:ext uri="{FF2B5EF4-FFF2-40B4-BE49-F238E27FC236}">
                  <a16:creationId xmlns:a16="http://schemas.microsoft.com/office/drawing/2014/main" id="{089833C0-36D4-4F0E-88EF-32439A29CA8D}"/>
                </a:ext>
              </a:extLst>
            </p:cNvPr>
            <p:cNvSpPr/>
            <p:nvPr/>
          </p:nvSpPr>
          <p:spPr>
            <a:xfrm>
              <a:off x="6435180" y="4004021"/>
              <a:ext cx="68459" cy="62607"/>
            </a:xfrm>
            <a:custGeom>
              <a:avLst/>
              <a:gdLst/>
              <a:ahLst/>
              <a:cxnLst/>
              <a:rect l="l" t="t" r="r" b="b"/>
              <a:pathLst>
                <a:path w="1977" h="1808" extrusionOk="0">
                  <a:moveTo>
                    <a:pt x="1422" y="0"/>
                  </a:moveTo>
                  <a:lnTo>
                    <a:pt x="1" y="1229"/>
                  </a:lnTo>
                  <a:cubicBezTo>
                    <a:pt x="73" y="1301"/>
                    <a:pt x="169" y="1374"/>
                    <a:pt x="242" y="1470"/>
                  </a:cubicBezTo>
                  <a:cubicBezTo>
                    <a:pt x="362" y="1566"/>
                    <a:pt x="459" y="1687"/>
                    <a:pt x="555" y="1807"/>
                  </a:cubicBezTo>
                  <a:lnTo>
                    <a:pt x="1977" y="602"/>
                  </a:lnTo>
                  <a:cubicBezTo>
                    <a:pt x="1736" y="458"/>
                    <a:pt x="1567" y="241"/>
                    <a:pt x="1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66;p66">
              <a:extLst>
                <a:ext uri="{FF2B5EF4-FFF2-40B4-BE49-F238E27FC236}">
                  <a16:creationId xmlns:a16="http://schemas.microsoft.com/office/drawing/2014/main" id="{C4CDACB5-E682-45CC-A0F0-5590004CF766}"/>
                </a:ext>
              </a:extLst>
            </p:cNvPr>
            <p:cNvSpPr/>
            <p:nvPr/>
          </p:nvSpPr>
          <p:spPr>
            <a:xfrm>
              <a:off x="6204037" y="3986464"/>
              <a:ext cx="93494" cy="86846"/>
            </a:xfrm>
            <a:custGeom>
              <a:avLst/>
              <a:gdLst/>
              <a:ahLst/>
              <a:cxnLst/>
              <a:rect l="l" t="t" r="r" b="b"/>
              <a:pathLst>
                <a:path w="2700" h="2508" extrusionOk="0">
                  <a:moveTo>
                    <a:pt x="507" y="1"/>
                  </a:moveTo>
                  <a:cubicBezTo>
                    <a:pt x="386" y="266"/>
                    <a:pt x="218" y="483"/>
                    <a:pt x="1" y="652"/>
                  </a:cubicBezTo>
                  <a:lnTo>
                    <a:pt x="2194" y="2507"/>
                  </a:lnTo>
                  <a:cubicBezTo>
                    <a:pt x="2314" y="2314"/>
                    <a:pt x="2459" y="2122"/>
                    <a:pt x="2603" y="1977"/>
                  </a:cubicBezTo>
                  <a:cubicBezTo>
                    <a:pt x="2651" y="1929"/>
                    <a:pt x="2675" y="1905"/>
                    <a:pt x="2700" y="1881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67;p66">
              <a:extLst>
                <a:ext uri="{FF2B5EF4-FFF2-40B4-BE49-F238E27FC236}">
                  <a16:creationId xmlns:a16="http://schemas.microsoft.com/office/drawing/2014/main" id="{1C4DB899-E945-4B2C-A69A-49010781C02C}"/>
                </a:ext>
              </a:extLst>
            </p:cNvPr>
            <p:cNvSpPr/>
            <p:nvPr/>
          </p:nvSpPr>
          <p:spPr>
            <a:xfrm>
              <a:off x="6340887" y="4231805"/>
              <a:ext cx="30091" cy="54296"/>
            </a:xfrm>
            <a:custGeom>
              <a:avLst/>
              <a:gdLst/>
              <a:ahLst/>
              <a:cxnLst/>
              <a:rect l="l" t="t" r="r" b="b"/>
              <a:pathLst>
                <a:path w="869" h="1568" extrusionOk="0">
                  <a:moveTo>
                    <a:pt x="73" y="1"/>
                  </a:moveTo>
                  <a:lnTo>
                    <a:pt x="1" y="1543"/>
                  </a:lnTo>
                  <a:cubicBezTo>
                    <a:pt x="120" y="1521"/>
                    <a:pt x="244" y="1509"/>
                    <a:pt x="368" y="1509"/>
                  </a:cubicBezTo>
                  <a:cubicBezTo>
                    <a:pt x="521" y="1509"/>
                    <a:pt x="674" y="1527"/>
                    <a:pt x="820" y="1567"/>
                  </a:cubicBezTo>
                  <a:lnTo>
                    <a:pt x="868" y="73"/>
                  </a:lnTo>
                  <a:lnTo>
                    <a:pt x="868" y="73"/>
                  </a:lnTo>
                  <a:cubicBezTo>
                    <a:pt x="820" y="77"/>
                    <a:pt x="771" y="79"/>
                    <a:pt x="722" y="79"/>
                  </a:cubicBezTo>
                  <a:cubicBezTo>
                    <a:pt x="506" y="79"/>
                    <a:pt x="289" y="40"/>
                    <a:pt x="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68;p66">
              <a:extLst>
                <a:ext uri="{FF2B5EF4-FFF2-40B4-BE49-F238E27FC236}">
                  <a16:creationId xmlns:a16="http://schemas.microsoft.com/office/drawing/2014/main" id="{6B133B8A-7AC1-42E1-B903-19B2C9869930}"/>
                </a:ext>
              </a:extLst>
            </p:cNvPr>
            <p:cNvSpPr/>
            <p:nvPr/>
          </p:nvSpPr>
          <p:spPr>
            <a:xfrm>
              <a:off x="6460216" y="4156696"/>
              <a:ext cx="54261" cy="45120"/>
            </a:xfrm>
            <a:custGeom>
              <a:avLst/>
              <a:gdLst/>
              <a:ahLst/>
              <a:cxnLst/>
              <a:rect l="l" t="t" r="r" b="b"/>
              <a:pathLst>
                <a:path w="1567" h="1303" extrusionOk="0">
                  <a:moveTo>
                    <a:pt x="314" y="1"/>
                  </a:moveTo>
                  <a:cubicBezTo>
                    <a:pt x="242" y="266"/>
                    <a:pt x="145" y="507"/>
                    <a:pt x="1" y="748"/>
                  </a:cubicBezTo>
                  <a:lnTo>
                    <a:pt x="1206" y="1302"/>
                  </a:lnTo>
                  <a:cubicBezTo>
                    <a:pt x="1254" y="1037"/>
                    <a:pt x="1398" y="796"/>
                    <a:pt x="1567" y="579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69;p66">
              <a:extLst>
                <a:ext uri="{FF2B5EF4-FFF2-40B4-BE49-F238E27FC236}">
                  <a16:creationId xmlns:a16="http://schemas.microsoft.com/office/drawing/2014/main" id="{525A500B-B4B3-4F5E-B882-4AF8D6F909A3}"/>
                </a:ext>
              </a:extLst>
            </p:cNvPr>
            <p:cNvSpPr/>
            <p:nvPr/>
          </p:nvSpPr>
          <p:spPr>
            <a:xfrm>
              <a:off x="6132288" y="3927250"/>
              <a:ext cx="77635" cy="66762"/>
            </a:xfrm>
            <a:custGeom>
              <a:avLst/>
              <a:gdLst/>
              <a:ahLst/>
              <a:cxnLst/>
              <a:rect l="l" t="t" r="r" b="b"/>
              <a:pathLst>
                <a:path w="2242" h="1928" extrusionOk="0">
                  <a:moveTo>
                    <a:pt x="964" y="0"/>
                  </a:moveTo>
                  <a:cubicBezTo>
                    <a:pt x="434" y="0"/>
                    <a:pt x="0" y="434"/>
                    <a:pt x="0" y="964"/>
                  </a:cubicBezTo>
                  <a:cubicBezTo>
                    <a:pt x="0" y="1494"/>
                    <a:pt x="434" y="1928"/>
                    <a:pt x="964" y="1928"/>
                  </a:cubicBezTo>
                  <a:cubicBezTo>
                    <a:pt x="2241" y="1880"/>
                    <a:pt x="2241" y="48"/>
                    <a:pt x="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70;p66">
              <a:extLst>
                <a:ext uri="{FF2B5EF4-FFF2-40B4-BE49-F238E27FC236}">
                  <a16:creationId xmlns:a16="http://schemas.microsoft.com/office/drawing/2014/main" id="{1D570AA0-4F50-47D1-8C48-69D5627B8CCA}"/>
                </a:ext>
              </a:extLst>
            </p:cNvPr>
            <p:cNvSpPr/>
            <p:nvPr/>
          </p:nvSpPr>
          <p:spPr>
            <a:xfrm>
              <a:off x="6229073" y="4160886"/>
              <a:ext cx="50937" cy="46747"/>
            </a:xfrm>
            <a:custGeom>
              <a:avLst/>
              <a:gdLst/>
              <a:ahLst/>
              <a:cxnLst/>
              <a:rect l="l" t="t" r="r" b="b"/>
              <a:pathLst>
                <a:path w="1471" h="1350" extrusionOk="0">
                  <a:moveTo>
                    <a:pt x="1133" y="0"/>
                  </a:moveTo>
                  <a:lnTo>
                    <a:pt x="1" y="627"/>
                  </a:lnTo>
                  <a:cubicBezTo>
                    <a:pt x="169" y="844"/>
                    <a:pt x="314" y="1085"/>
                    <a:pt x="386" y="1350"/>
                  </a:cubicBezTo>
                  <a:lnTo>
                    <a:pt x="1471" y="723"/>
                  </a:lnTo>
                  <a:cubicBezTo>
                    <a:pt x="1326" y="506"/>
                    <a:pt x="1205" y="241"/>
                    <a:pt x="1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71;p66">
              <a:extLst>
                <a:ext uri="{FF2B5EF4-FFF2-40B4-BE49-F238E27FC236}">
                  <a16:creationId xmlns:a16="http://schemas.microsoft.com/office/drawing/2014/main" id="{96DA3B9C-E7DE-41F9-B61C-640D451832A7}"/>
                </a:ext>
              </a:extLst>
            </p:cNvPr>
            <p:cNvSpPr/>
            <p:nvPr/>
          </p:nvSpPr>
          <p:spPr>
            <a:xfrm>
              <a:off x="6317513" y="4311934"/>
              <a:ext cx="80163" cy="69290"/>
            </a:xfrm>
            <a:custGeom>
              <a:avLst/>
              <a:gdLst/>
              <a:ahLst/>
              <a:cxnLst/>
              <a:rect l="l" t="t" r="r" b="b"/>
              <a:pathLst>
                <a:path w="2315" h="2001" extrusionOk="0">
                  <a:moveTo>
                    <a:pt x="989" y="0"/>
                  </a:moveTo>
                  <a:cubicBezTo>
                    <a:pt x="435" y="0"/>
                    <a:pt x="1" y="458"/>
                    <a:pt x="1" y="1012"/>
                  </a:cubicBezTo>
                  <a:cubicBezTo>
                    <a:pt x="1" y="1566"/>
                    <a:pt x="435" y="2000"/>
                    <a:pt x="989" y="2000"/>
                  </a:cubicBezTo>
                  <a:cubicBezTo>
                    <a:pt x="2314" y="1952"/>
                    <a:pt x="2314" y="48"/>
                    <a:pt x="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08;p66">
            <a:extLst>
              <a:ext uri="{FF2B5EF4-FFF2-40B4-BE49-F238E27FC236}">
                <a16:creationId xmlns:a16="http://schemas.microsoft.com/office/drawing/2014/main" id="{9EF336B6-794A-4112-AB97-50AB086FF88D}"/>
              </a:ext>
            </a:extLst>
          </p:cNvPr>
          <p:cNvGrpSpPr/>
          <p:nvPr/>
        </p:nvGrpSpPr>
        <p:grpSpPr>
          <a:xfrm>
            <a:off x="5521546" y="1979417"/>
            <a:ext cx="439231" cy="457736"/>
            <a:chOff x="10192925" y="4512025"/>
            <a:chExt cx="314500" cy="327750"/>
          </a:xfrm>
        </p:grpSpPr>
        <p:sp>
          <p:nvSpPr>
            <p:cNvPr id="79" name="Google Shape;709;p66">
              <a:extLst>
                <a:ext uri="{FF2B5EF4-FFF2-40B4-BE49-F238E27FC236}">
                  <a16:creationId xmlns:a16="http://schemas.microsoft.com/office/drawing/2014/main" id="{158541EC-F1F1-4424-A6F0-EC219DF75742}"/>
                </a:ext>
              </a:extLst>
            </p:cNvPr>
            <p:cNvSpPr/>
            <p:nvPr/>
          </p:nvSpPr>
          <p:spPr>
            <a:xfrm>
              <a:off x="10268850" y="4512025"/>
              <a:ext cx="179550" cy="32550"/>
            </a:xfrm>
            <a:custGeom>
              <a:avLst/>
              <a:gdLst/>
              <a:ahLst/>
              <a:cxnLst/>
              <a:rect l="l" t="t" r="r" b="b"/>
              <a:pathLst>
                <a:path w="7182" h="1302" extrusionOk="0">
                  <a:moveTo>
                    <a:pt x="0" y="0"/>
                  </a:moveTo>
                  <a:lnTo>
                    <a:pt x="0" y="1302"/>
                  </a:lnTo>
                  <a:lnTo>
                    <a:pt x="7181" y="1302"/>
                  </a:lnTo>
                  <a:lnTo>
                    <a:pt x="7181" y="434"/>
                  </a:lnTo>
                  <a:cubicBezTo>
                    <a:pt x="7181" y="193"/>
                    <a:pt x="6988" y="0"/>
                    <a:pt x="6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10;p66">
              <a:extLst>
                <a:ext uri="{FF2B5EF4-FFF2-40B4-BE49-F238E27FC236}">
                  <a16:creationId xmlns:a16="http://schemas.microsoft.com/office/drawing/2014/main" id="{14F5BB7D-0044-425B-A240-E35556F1FA23}"/>
                </a:ext>
              </a:extLst>
            </p:cNvPr>
            <p:cNvSpPr/>
            <p:nvPr/>
          </p:nvSpPr>
          <p:spPr>
            <a:xfrm>
              <a:off x="10208600" y="4523475"/>
              <a:ext cx="40375" cy="44000"/>
            </a:xfrm>
            <a:custGeom>
              <a:avLst/>
              <a:gdLst/>
              <a:ahLst/>
              <a:cxnLst/>
              <a:rect l="l" t="t" r="r" b="b"/>
              <a:pathLst>
                <a:path w="1615" h="1760" extrusionOk="0">
                  <a:moveTo>
                    <a:pt x="1615" y="0"/>
                  </a:moveTo>
                  <a:lnTo>
                    <a:pt x="0" y="1759"/>
                  </a:lnTo>
                  <a:lnTo>
                    <a:pt x="1519" y="1759"/>
                  </a:lnTo>
                  <a:cubicBezTo>
                    <a:pt x="1567" y="1759"/>
                    <a:pt x="1615" y="1711"/>
                    <a:pt x="1615" y="1663"/>
                  </a:cubicBezTo>
                  <a:lnTo>
                    <a:pt x="1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11;p66">
              <a:extLst>
                <a:ext uri="{FF2B5EF4-FFF2-40B4-BE49-F238E27FC236}">
                  <a16:creationId xmlns:a16="http://schemas.microsoft.com/office/drawing/2014/main" id="{C4E5B212-6AD6-4174-85DD-70CAA0F03081}"/>
                </a:ext>
              </a:extLst>
            </p:cNvPr>
            <p:cNvSpPr/>
            <p:nvPr/>
          </p:nvSpPr>
          <p:spPr>
            <a:xfrm>
              <a:off x="10438725" y="4736125"/>
              <a:ext cx="13275" cy="21725"/>
            </a:xfrm>
            <a:custGeom>
              <a:avLst/>
              <a:gdLst/>
              <a:ahLst/>
              <a:cxnLst/>
              <a:rect l="l" t="t" r="r" b="b"/>
              <a:pathLst>
                <a:path w="531" h="869" extrusionOk="0">
                  <a:moveTo>
                    <a:pt x="531" y="1"/>
                  </a:moveTo>
                  <a:cubicBezTo>
                    <a:pt x="362" y="49"/>
                    <a:pt x="169" y="73"/>
                    <a:pt x="1" y="97"/>
                  </a:cubicBezTo>
                  <a:lnTo>
                    <a:pt x="1" y="844"/>
                  </a:lnTo>
                  <a:lnTo>
                    <a:pt x="386" y="844"/>
                  </a:lnTo>
                  <a:cubicBezTo>
                    <a:pt x="434" y="844"/>
                    <a:pt x="483" y="844"/>
                    <a:pt x="531" y="868"/>
                  </a:cubicBezTo>
                  <a:lnTo>
                    <a:pt x="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12;p66">
              <a:extLst>
                <a:ext uri="{FF2B5EF4-FFF2-40B4-BE49-F238E27FC236}">
                  <a16:creationId xmlns:a16="http://schemas.microsoft.com/office/drawing/2014/main" id="{3B0439BC-C500-4915-8818-C0974B4F3EFF}"/>
                </a:ext>
              </a:extLst>
            </p:cNvPr>
            <p:cNvSpPr/>
            <p:nvPr/>
          </p:nvSpPr>
          <p:spPr>
            <a:xfrm>
              <a:off x="10369450" y="4601175"/>
              <a:ext cx="137975" cy="118700"/>
            </a:xfrm>
            <a:custGeom>
              <a:avLst/>
              <a:gdLst/>
              <a:ahLst/>
              <a:cxnLst/>
              <a:rect l="l" t="t" r="r" b="b"/>
              <a:pathLst>
                <a:path w="5519" h="4748" extrusionOk="0">
                  <a:moveTo>
                    <a:pt x="3181" y="1459"/>
                  </a:moveTo>
                  <a:cubicBezTo>
                    <a:pt x="3284" y="1459"/>
                    <a:pt x="3386" y="1495"/>
                    <a:pt x="3471" y="1567"/>
                  </a:cubicBezTo>
                  <a:cubicBezTo>
                    <a:pt x="3615" y="1736"/>
                    <a:pt x="3615" y="1977"/>
                    <a:pt x="3471" y="2121"/>
                  </a:cubicBezTo>
                  <a:lnTo>
                    <a:pt x="2434" y="3157"/>
                  </a:lnTo>
                  <a:cubicBezTo>
                    <a:pt x="2359" y="3233"/>
                    <a:pt x="2257" y="3269"/>
                    <a:pt x="2156" y="3269"/>
                  </a:cubicBezTo>
                  <a:cubicBezTo>
                    <a:pt x="2064" y="3269"/>
                    <a:pt x="1973" y="3239"/>
                    <a:pt x="1904" y="3182"/>
                  </a:cubicBezTo>
                  <a:lnTo>
                    <a:pt x="1302" y="2676"/>
                  </a:lnTo>
                  <a:cubicBezTo>
                    <a:pt x="998" y="2391"/>
                    <a:pt x="1233" y="1971"/>
                    <a:pt x="1546" y="1971"/>
                  </a:cubicBezTo>
                  <a:cubicBezTo>
                    <a:pt x="1631" y="1971"/>
                    <a:pt x="1721" y="2002"/>
                    <a:pt x="1808" y="2073"/>
                  </a:cubicBezTo>
                  <a:lnTo>
                    <a:pt x="2121" y="2338"/>
                  </a:lnTo>
                  <a:lnTo>
                    <a:pt x="2892" y="1567"/>
                  </a:lnTo>
                  <a:cubicBezTo>
                    <a:pt x="2977" y="1495"/>
                    <a:pt x="3079" y="1459"/>
                    <a:pt x="3181" y="1459"/>
                  </a:cubicBezTo>
                  <a:close/>
                  <a:moveTo>
                    <a:pt x="2362" y="1"/>
                  </a:moveTo>
                  <a:cubicBezTo>
                    <a:pt x="1061" y="1"/>
                    <a:pt x="0" y="1061"/>
                    <a:pt x="0" y="2362"/>
                  </a:cubicBezTo>
                  <a:cubicBezTo>
                    <a:pt x="0" y="2603"/>
                    <a:pt x="25" y="2820"/>
                    <a:pt x="97" y="3037"/>
                  </a:cubicBezTo>
                  <a:cubicBezTo>
                    <a:pt x="97" y="3061"/>
                    <a:pt x="121" y="3085"/>
                    <a:pt x="121" y="3133"/>
                  </a:cubicBezTo>
                  <a:cubicBezTo>
                    <a:pt x="434" y="4073"/>
                    <a:pt x="1326" y="4748"/>
                    <a:pt x="2362" y="4748"/>
                  </a:cubicBezTo>
                  <a:cubicBezTo>
                    <a:pt x="5519" y="4603"/>
                    <a:pt x="5519" y="121"/>
                    <a:pt x="2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13;p66">
              <a:extLst>
                <a:ext uri="{FF2B5EF4-FFF2-40B4-BE49-F238E27FC236}">
                  <a16:creationId xmlns:a16="http://schemas.microsoft.com/office/drawing/2014/main" id="{44420DC9-2B33-4055-8E3D-6ED70A682087}"/>
                </a:ext>
              </a:extLst>
            </p:cNvPr>
            <p:cNvSpPr/>
            <p:nvPr/>
          </p:nvSpPr>
          <p:spPr>
            <a:xfrm>
              <a:off x="10418250" y="4777100"/>
              <a:ext cx="20500" cy="42800"/>
            </a:xfrm>
            <a:custGeom>
              <a:avLst/>
              <a:gdLst/>
              <a:ahLst/>
              <a:cxnLst/>
              <a:rect l="l" t="t" r="r" b="b"/>
              <a:pathLst>
                <a:path w="820" h="1712" extrusionOk="0">
                  <a:moveTo>
                    <a:pt x="97" y="0"/>
                  </a:moveTo>
                  <a:cubicBezTo>
                    <a:pt x="49" y="0"/>
                    <a:pt x="24" y="24"/>
                    <a:pt x="24" y="72"/>
                  </a:cubicBezTo>
                  <a:lnTo>
                    <a:pt x="24" y="1639"/>
                  </a:lnTo>
                  <a:cubicBezTo>
                    <a:pt x="0" y="1687"/>
                    <a:pt x="49" y="1711"/>
                    <a:pt x="97" y="1711"/>
                  </a:cubicBezTo>
                  <a:lnTo>
                    <a:pt x="747" y="1711"/>
                  </a:lnTo>
                  <a:cubicBezTo>
                    <a:pt x="771" y="1711"/>
                    <a:pt x="820" y="1687"/>
                    <a:pt x="820" y="1639"/>
                  </a:cubicBezTo>
                  <a:lnTo>
                    <a:pt x="820" y="72"/>
                  </a:lnTo>
                  <a:cubicBezTo>
                    <a:pt x="820" y="24"/>
                    <a:pt x="771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14;p66">
              <a:extLst>
                <a:ext uri="{FF2B5EF4-FFF2-40B4-BE49-F238E27FC236}">
                  <a16:creationId xmlns:a16="http://schemas.microsoft.com/office/drawing/2014/main" id="{5A52B88C-CDE9-4BC3-996E-F27E072CADD6}"/>
                </a:ext>
              </a:extLst>
            </p:cNvPr>
            <p:cNvSpPr/>
            <p:nvPr/>
          </p:nvSpPr>
          <p:spPr>
            <a:xfrm>
              <a:off x="10192925" y="4564425"/>
              <a:ext cx="255475" cy="275350"/>
            </a:xfrm>
            <a:custGeom>
              <a:avLst/>
              <a:gdLst/>
              <a:ahLst/>
              <a:cxnLst/>
              <a:rect l="l" t="t" r="r" b="b"/>
              <a:pathLst>
                <a:path w="10219" h="11014" extrusionOk="0">
                  <a:moveTo>
                    <a:pt x="1808" y="2350"/>
                  </a:moveTo>
                  <a:cubicBezTo>
                    <a:pt x="2001" y="2350"/>
                    <a:pt x="2194" y="2483"/>
                    <a:pt x="2194" y="2748"/>
                  </a:cubicBezTo>
                  <a:cubicBezTo>
                    <a:pt x="2194" y="2965"/>
                    <a:pt x="2025" y="3133"/>
                    <a:pt x="1808" y="3133"/>
                  </a:cubicBezTo>
                  <a:cubicBezTo>
                    <a:pt x="1591" y="3133"/>
                    <a:pt x="1423" y="2965"/>
                    <a:pt x="1423" y="2748"/>
                  </a:cubicBezTo>
                  <a:cubicBezTo>
                    <a:pt x="1423" y="2483"/>
                    <a:pt x="1615" y="2350"/>
                    <a:pt x="1808" y="2350"/>
                  </a:cubicBezTo>
                  <a:close/>
                  <a:moveTo>
                    <a:pt x="1808" y="4278"/>
                  </a:moveTo>
                  <a:cubicBezTo>
                    <a:pt x="2001" y="4278"/>
                    <a:pt x="2194" y="4411"/>
                    <a:pt x="2194" y="4676"/>
                  </a:cubicBezTo>
                  <a:cubicBezTo>
                    <a:pt x="2194" y="4893"/>
                    <a:pt x="2025" y="5061"/>
                    <a:pt x="1808" y="5061"/>
                  </a:cubicBezTo>
                  <a:cubicBezTo>
                    <a:pt x="1591" y="5061"/>
                    <a:pt x="1423" y="4893"/>
                    <a:pt x="1423" y="4676"/>
                  </a:cubicBezTo>
                  <a:cubicBezTo>
                    <a:pt x="1423" y="4411"/>
                    <a:pt x="1615" y="4278"/>
                    <a:pt x="1808" y="4278"/>
                  </a:cubicBezTo>
                  <a:close/>
                  <a:moveTo>
                    <a:pt x="1808" y="6200"/>
                  </a:moveTo>
                  <a:cubicBezTo>
                    <a:pt x="2001" y="6200"/>
                    <a:pt x="2194" y="6326"/>
                    <a:pt x="2194" y="6579"/>
                  </a:cubicBezTo>
                  <a:cubicBezTo>
                    <a:pt x="2194" y="6796"/>
                    <a:pt x="2025" y="6989"/>
                    <a:pt x="1808" y="6989"/>
                  </a:cubicBezTo>
                  <a:cubicBezTo>
                    <a:pt x="1591" y="6989"/>
                    <a:pt x="1423" y="6796"/>
                    <a:pt x="1423" y="6579"/>
                  </a:cubicBezTo>
                  <a:cubicBezTo>
                    <a:pt x="1423" y="6326"/>
                    <a:pt x="1615" y="6200"/>
                    <a:pt x="1808" y="6200"/>
                  </a:cubicBezTo>
                  <a:close/>
                  <a:moveTo>
                    <a:pt x="5712" y="6194"/>
                  </a:moveTo>
                  <a:cubicBezTo>
                    <a:pt x="6218" y="6218"/>
                    <a:pt x="6218" y="6965"/>
                    <a:pt x="5712" y="6989"/>
                  </a:cubicBezTo>
                  <a:lnTo>
                    <a:pt x="3399" y="6989"/>
                  </a:lnTo>
                  <a:cubicBezTo>
                    <a:pt x="2868" y="6965"/>
                    <a:pt x="2868" y="6218"/>
                    <a:pt x="3399" y="6194"/>
                  </a:cubicBezTo>
                  <a:close/>
                  <a:moveTo>
                    <a:pt x="1808" y="8110"/>
                  </a:moveTo>
                  <a:cubicBezTo>
                    <a:pt x="2001" y="8110"/>
                    <a:pt x="2194" y="8242"/>
                    <a:pt x="2194" y="8507"/>
                  </a:cubicBezTo>
                  <a:cubicBezTo>
                    <a:pt x="2194" y="8724"/>
                    <a:pt x="2025" y="8893"/>
                    <a:pt x="1808" y="8893"/>
                  </a:cubicBezTo>
                  <a:cubicBezTo>
                    <a:pt x="1591" y="8893"/>
                    <a:pt x="1423" y="8724"/>
                    <a:pt x="1423" y="8507"/>
                  </a:cubicBezTo>
                  <a:cubicBezTo>
                    <a:pt x="1423" y="8242"/>
                    <a:pt x="1615" y="8110"/>
                    <a:pt x="1808" y="8110"/>
                  </a:cubicBezTo>
                  <a:close/>
                  <a:moveTo>
                    <a:pt x="4869" y="8098"/>
                  </a:moveTo>
                  <a:cubicBezTo>
                    <a:pt x="5399" y="8122"/>
                    <a:pt x="5399" y="8893"/>
                    <a:pt x="4869" y="8893"/>
                  </a:cubicBezTo>
                  <a:lnTo>
                    <a:pt x="3399" y="8893"/>
                  </a:lnTo>
                  <a:cubicBezTo>
                    <a:pt x="2868" y="8869"/>
                    <a:pt x="2868" y="8122"/>
                    <a:pt x="3399" y="8098"/>
                  </a:cubicBezTo>
                  <a:close/>
                  <a:moveTo>
                    <a:pt x="3037" y="1"/>
                  </a:moveTo>
                  <a:lnTo>
                    <a:pt x="3037" y="531"/>
                  </a:lnTo>
                  <a:cubicBezTo>
                    <a:pt x="3037" y="748"/>
                    <a:pt x="2868" y="916"/>
                    <a:pt x="2652" y="916"/>
                  </a:cubicBezTo>
                  <a:lnTo>
                    <a:pt x="1" y="916"/>
                  </a:lnTo>
                  <a:lnTo>
                    <a:pt x="1" y="10604"/>
                  </a:lnTo>
                  <a:cubicBezTo>
                    <a:pt x="1" y="10845"/>
                    <a:pt x="194" y="11013"/>
                    <a:pt x="411" y="11013"/>
                  </a:cubicBezTo>
                  <a:lnTo>
                    <a:pt x="8628" y="11013"/>
                  </a:lnTo>
                  <a:cubicBezTo>
                    <a:pt x="8411" y="11013"/>
                    <a:pt x="8242" y="10845"/>
                    <a:pt x="8242" y="10628"/>
                  </a:cubicBezTo>
                  <a:lnTo>
                    <a:pt x="8242" y="8098"/>
                  </a:lnTo>
                  <a:cubicBezTo>
                    <a:pt x="8242" y="7881"/>
                    <a:pt x="8411" y="7712"/>
                    <a:pt x="8628" y="7712"/>
                  </a:cubicBezTo>
                  <a:lnTo>
                    <a:pt x="9037" y="7712"/>
                  </a:lnTo>
                  <a:lnTo>
                    <a:pt x="9037" y="6965"/>
                  </a:lnTo>
                  <a:cubicBezTo>
                    <a:pt x="7905" y="6844"/>
                    <a:pt x="6941" y="6073"/>
                    <a:pt x="6507" y="5061"/>
                  </a:cubicBezTo>
                  <a:lnTo>
                    <a:pt x="3399" y="5061"/>
                  </a:lnTo>
                  <a:cubicBezTo>
                    <a:pt x="2868" y="5037"/>
                    <a:pt x="2868" y="4290"/>
                    <a:pt x="3399" y="4266"/>
                  </a:cubicBezTo>
                  <a:lnTo>
                    <a:pt x="6290" y="4266"/>
                  </a:lnTo>
                  <a:cubicBezTo>
                    <a:pt x="6242" y="3905"/>
                    <a:pt x="6266" y="3495"/>
                    <a:pt x="6339" y="3133"/>
                  </a:cubicBezTo>
                  <a:lnTo>
                    <a:pt x="3399" y="3133"/>
                  </a:lnTo>
                  <a:cubicBezTo>
                    <a:pt x="2868" y="3109"/>
                    <a:pt x="2868" y="2362"/>
                    <a:pt x="3399" y="2338"/>
                  </a:cubicBezTo>
                  <a:lnTo>
                    <a:pt x="6628" y="2338"/>
                  </a:lnTo>
                  <a:cubicBezTo>
                    <a:pt x="7140" y="1334"/>
                    <a:pt x="8279" y="668"/>
                    <a:pt x="9441" y="668"/>
                  </a:cubicBezTo>
                  <a:cubicBezTo>
                    <a:pt x="9701" y="668"/>
                    <a:pt x="9962" y="701"/>
                    <a:pt x="10218" y="772"/>
                  </a:cubicBezTo>
                  <a:lnTo>
                    <a:pt x="102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6568;p81">
            <a:extLst>
              <a:ext uri="{FF2B5EF4-FFF2-40B4-BE49-F238E27FC236}">
                <a16:creationId xmlns:a16="http://schemas.microsoft.com/office/drawing/2014/main" id="{EE15E492-932A-490C-AA9C-D20EB43690E7}"/>
              </a:ext>
            </a:extLst>
          </p:cNvPr>
          <p:cNvGrpSpPr/>
          <p:nvPr/>
        </p:nvGrpSpPr>
        <p:grpSpPr>
          <a:xfrm>
            <a:off x="7397050" y="1871141"/>
            <a:ext cx="584454" cy="566011"/>
            <a:chOff x="-62154300" y="3743950"/>
            <a:chExt cx="318200" cy="317450"/>
          </a:xfrm>
          <a:solidFill>
            <a:srgbClr val="FFCC99"/>
          </a:solidFill>
        </p:grpSpPr>
        <p:sp>
          <p:nvSpPr>
            <p:cNvPr id="86" name="Google Shape;6569;p81">
              <a:extLst>
                <a:ext uri="{FF2B5EF4-FFF2-40B4-BE49-F238E27FC236}">
                  <a16:creationId xmlns:a16="http://schemas.microsoft.com/office/drawing/2014/main" id="{43320A35-6273-40E9-96F4-5CD6736062D5}"/>
                </a:ext>
              </a:extLst>
            </p:cNvPr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70;p81">
              <a:extLst>
                <a:ext uri="{FF2B5EF4-FFF2-40B4-BE49-F238E27FC236}">
                  <a16:creationId xmlns:a16="http://schemas.microsoft.com/office/drawing/2014/main" id="{610164BC-E6BF-42F3-9F9E-F537C321BE5B}"/>
                </a:ext>
              </a:extLst>
            </p:cNvPr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/>
          <p:nvPr/>
        </p:nvSpPr>
        <p:spPr>
          <a:xfrm>
            <a:off x="5181450" y="988960"/>
            <a:ext cx="3249300" cy="316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4" name="Google Shape;404;p49"/>
          <p:cNvCxnSpPr>
            <a:cxnSpLocks/>
          </p:cNvCxnSpPr>
          <p:nvPr/>
        </p:nvCxnSpPr>
        <p:spPr>
          <a:xfrm>
            <a:off x="656034" y="3291840"/>
            <a:ext cx="227293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5" name="Google Shape;405;p49"/>
          <p:cNvSpPr txBox="1">
            <a:spLocks noGrp="1"/>
          </p:cNvSpPr>
          <p:nvPr>
            <p:ph type="title"/>
          </p:nvPr>
        </p:nvSpPr>
        <p:spPr>
          <a:xfrm flipH="1">
            <a:off x="656034" y="1235075"/>
            <a:ext cx="3619800" cy="26837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Marketing </a:t>
            </a:r>
            <a:r>
              <a:rPr lang="en-US" dirty="0">
                <a:solidFill>
                  <a:schemeClr val="dk2"/>
                </a:solidFill>
              </a:rPr>
              <a:t>opportunities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3">
            <a:alphaModFix/>
          </a:blip>
          <a:srcRect l="15482" r="15489"/>
          <a:stretch/>
        </p:blipFill>
        <p:spPr>
          <a:xfrm>
            <a:off x="5281054" y="1098046"/>
            <a:ext cx="3050100" cy="294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/>
          <p:nvPr/>
        </p:nvSpPr>
        <p:spPr>
          <a:xfrm>
            <a:off x="907148" y="2099825"/>
            <a:ext cx="23010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0" name="Google Shape;440;p50"/>
          <p:cNvSpPr txBox="1"/>
          <p:nvPr/>
        </p:nvSpPr>
        <p:spPr>
          <a:xfrm>
            <a:off x="950876" y="1898739"/>
            <a:ext cx="3788767" cy="63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rPr>
              <a:t>Growing e-commerce market for computer hardware</a:t>
            </a:r>
            <a:endParaRPr sz="2400" dirty="0">
              <a:solidFill>
                <a:schemeClr val="dk1"/>
              </a:solidFill>
              <a:latin typeface="Unna"/>
              <a:ea typeface="Unna"/>
              <a:cs typeface="Unna"/>
              <a:sym typeface="Unna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919435" y="3367400"/>
            <a:ext cx="3184871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rPr>
              <a:t>Demand for efficient </a:t>
            </a:r>
            <a:r>
              <a:rPr lang="en-US" sz="2400" dirty="0" err="1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rPr>
              <a:t>maintainance</a:t>
            </a:r>
            <a:r>
              <a:rPr lang="en-US" sz="2400" dirty="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rPr>
              <a:t> service</a:t>
            </a:r>
            <a:endParaRPr sz="2400" dirty="0">
              <a:solidFill>
                <a:schemeClr val="dk1"/>
              </a:solidFill>
              <a:latin typeface="Unna"/>
              <a:ea typeface="Unna"/>
              <a:cs typeface="Unna"/>
              <a:sym typeface="Unna"/>
            </a:endParaRPr>
          </a:p>
        </p:txBody>
      </p:sp>
      <p:sp>
        <p:nvSpPr>
          <p:cNvPr id="443" name="Google Shape;443;p50"/>
          <p:cNvSpPr/>
          <p:nvPr/>
        </p:nvSpPr>
        <p:spPr>
          <a:xfrm>
            <a:off x="723363" y="1787413"/>
            <a:ext cx="183000" cy="183000"/>
          </a:xfrm>
          <a:prstGeom prst="roundRect">
            <a:avLst>
              <a:gd name="adj" fmla="val 72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0"/>
          <p:cNvSpPr/>
          <p:nvPr/>
        </p:nvSpPr>
        <p:spPr>
          <a:xfrm>
            <a:off x="723363" y="3146488"/>
            <a:ext cx="183000" cy="183000"/>
          </a:xfrm>
          <a:prstGeom prst="roundRect">
            <a:avLst>
              <a:gd name="adj" fmla="val 72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5" name="Google Shape;445;p50"/>
          <p:cNvCxnSpPr/>
          <p:nvPr/>
        </p:nvCxnSpPr>
        <p:spPr>
          <a:xfrm>
            <a:off x="3433800" y="1058650"/>
            <a:ext cx="22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5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</a:t>
            </a:r>
            <a:r>
              <a:rPr lang="en-US" dirty="0" err="1"/>
              <a:t>oportunities</a:t>
            </a:r>
            <a:endParaRPr dirty="0"/>
          </a:p>
        </p:txBody>
      </p:sp>
      <p:sp>
        <p:nvSpPr>
          <p:cNvPr id="38" name="Google Shape;440;p50">
            <a:extLst>
              <a:ext uri="{FF2B5EF4-FFF2-40B4-BE49-F238E27FC236}">
                <a16:creationId xmlns:a16="http://schemas.microsoft.com/office/drawing/2014/main" id="{C3DDF036-0872-4F28-A09B-BD12EF1DD8FA}"/>
              </a:ext>
            </a:extLst>
          </p:cNvPr>
          <p:cNvSpPr txBox="1"/>
          <p:nvPr/>
        </p:nvSpPr>
        <p:spPr>
          <a:xfrm>
            <a:off x="4880156" y="1704531"/>
            <a:ext cx="3788767" cy="63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rPr>
              <a:t>Targeting small and medium sized business</a:t>
            </a:r>
            <a:endParaRPr sz="2400" dirty="0">
              <a:solidFill>
                <a:schemeClr val="dk1"/>
              </a:solidFill>
              <a:latin typeface="Unna"/>
              <a:ea typeface="Unna"/>
              <a:cs typeface="Unna"/>
              <a:sym typeface="Unna"/>
            </a:endParaRPr>
          </a:p>
        </p:txBody>
      </p:sp>
      <p:sp>
        <p:nvSpPr>
          <p:cNvPr id="40" name="Google Shape;442;p50">
            <a:extLst>
              <a:ext uri="{FF2B5EF4-FFF2-40B4-BE49-F238E27FC236}">
                <a16:creationId xmlns:a16="http://schemas.microsoft.com/office/drawing/2014/main" id="{002E43C0-41D6-4D02-AC2B-3E4022E7BF91}"/>
              </a:ext>
            </a:extLst>
          </p:cNvPr>
          <p:cNvSpPr txBox="1"/>
          <p:nvPr/>
        </p:nvSpPr>
        <p:spPr>
          <a:xfrm>
            <a:off x="4879143" y="3513814"/>
            <a:ext cx="3184871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rPr>
              <a:t>Streamlining processes and inventory management</a:t>
            </a:r>
            <a:endParaRPr sz="2400" dirty="0">
              <a:solidFill>
                <a:schemeClr val="dk1"/>
              </a:solidFill>
              <a:latin typeface="Unna"/>
              <a:ea typeface="Unna"/>
              <a:cs typeface="Unna"/>
              <a:sym typeface="Unna"/>
            </a:endParaRPr>
          </a:p>
        </p:txBody>
      </p:sp>
      <p:sp>
        <p:nvSpPr>
          <p:cNvPr id="41" name="Google Shape;443;p50">
            <a:extLst>
              <a:ext uri="{FF2B5EF4-FFF2-40B4-BE49-F238E27FC236}">
                <a16:creationId xmlns:a16="http://schemas.microsoft.com/office/drawing/2014/main" id="{3B07B3D9-E3B1-4663-A54C-8F8D02582AAA}"/>
              </a:ext>
            </a:extLst>
          </p:cNvPr>
          <p:cNvSpPr/>
          <p:nvPr/>
        </p:nvSpPr>
        <p:spPr>
          <a:xfrm>
            <a:off x="4696143" y="1787413"/>
            <a:ext cx="183000" cy="183000"/>
          </a:xfrm>
          <a:prstGeom prst="roundRect">
            <a:avLst>
              <a:gd name="adj" fmla="val 72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44;p50">
            <a:extLst>
              <a:ext uri="{FF2B5EF4-FFF2-40B4-BE49-F238E27FC236}">
                <a16:creationId xmlns:a16="http://schemas.microsoft.com/office/drawing/2014/main" id="{7B3F2949-CC0C-40BA-8858-66CA49810B11}"/>
              </a:ext>
            </a:extLst>
          </p:cNvPr>
          <p:cNvSpPr/>
          <p:nvPr/>
        </p:nvSpPr>
        <p:spPr>
          <a:xfrm>
            <a:off x="4696143" y="3146488"/>
            <a:ext cx="183000" cy="183000"/>
          </a:xfrm>
          <a:prstGeom prst="roundRect">
            <a:avLst>
              <a:gd name="adj" fmla="val 72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2"/>
          <p:cNvCxnSpPr>
            <a:cxnSpLocks/>
          </p:cNvCxnSpPr>
          <p:nvPr/>
        </p:nvCxnSpPr>
        <p:spPr>
          <a:xfrm>
            <a:off x="3445950" y="1097838"/>
            <a:ext cx="196207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567092" y="526437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PROJECT DEMO</a:t>
            </a:r>
            <a:endParaRPr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8B0022-E9A2-4C67-9DD3-563066FA830D}"/>
              </a:ext>
            </a:extLst>
          </p:cNvPr>
          <p:cNvSpPr txBox="1"/>
          <p:nvPr/>
        </p:nvSpPr>
        <p:spPr>
          <a:xfrm>
            <a:off x="2429690" y="2168434"/>
            <a:ext cx="445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tx2">
                    <a:lumMod val="90000"/>
                  </a:schemeClr>
                </a:solidFill>
              </a:rPr>
              <a:t>file:///C:/Users/Dell/Desktop/rodrick/it-next/index.html</a:t>
            </a:r>
          </a:p>
          <a:p>
            <a:endParaRPr lang="en-US" u="sng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7"/>
          <p:cNvCxnSpPr/>
          <p:nvPr/>
        </p:nvCxnSpPr>
        <p:spPr>
          <a:xfrm>
            <a:off x="2893650" y="681260"/>
            <a:ext cx="3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713250" y="185419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plan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20F36F6-094B-49C8-A520-0472F945F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43" y="926482"/>
            <a:ext cx="7059862" cy="38696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"/>
          <p:cNvSpPr txBox="1">
            <a:spLocks noGrp="1"/>
          </p:cNvSpPr>
          <p:nvPr>
            <p:ph type="title"/>
          </p:nvPr>
        </p:nvSpPr>
        <p:spPr>
          <a:xfrm>
            <a:off x="631250" y="539500"/>
            <a:ext cx="3352800" cy="7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</a:t>
            </a:r>
            <a:r>
              <a:rPr lang="en">
                <a:solidFill>
                  <a:schemeClr val="dk2"/>
                </a:solidFill>
              </a:rPr>
              <a:t>is worth</a:t>
            </a:r>
            <a:r>
              <a:rPr lang="en"/>
              <a:t> a thousand words</a:t>
            </a:r>
            <a:endParaRPr/>
          </a:p>
        </p:txBody>
      </p:sp>
      <p:cxnSp>
        <p:nvCxnSpPr>
          <p:cNvPr id="529" name="Google Shape;529;p58"/>
          <p:cNvCxnSpPr/>
          <p:nvPr/>
        </p:nvCxnSpPr>
        <p:spPr>
          <a:xfrm>
            <a:off x="713225" y="1410024"/>
            <a:ext cx="301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>
            <a:spLocks noGrp="1"/>
          </p:cNvSpPr>
          <p:nvPr>
            <p:ph type="title"/>
          </p:nvPr>
        </p:nvSpPr>
        <p:spPr>
          <a:xfrm>
            <a:off x="2280750" y="1762800"/>
            <a:ext cx="4582500" cy="16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Thanks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477" name="Google Shape;477;p53"/>
          <p:cNvCxnSpPr/>
          <p:nvPr/>
        </p:nvCxnSpPr>
        <p:spPr>
          <a:xfrm rot="10800000">
            <a:off x="3407250" y="3122027"/>
            <a:ext cx="232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ADF21F32-1E9C-48AF-90C6-D6C726B9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0625" y="903577"/>
            <a:ext cx="1171392" cy="12323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356691-F515-46B3-848D-3FB0919D2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185" y="2754289"/>
            <a:ext cx="1070390" cy="10350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E26ECF-200C-44BF-8EE6-E56E30E194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578" t="29935" r="-5635" b="35724"/>
          <a:stretch/>
        </p:blipFill>
        <p:spPr>
          <a:xfrm>
            <a:off x="4383422" y="974087"/>
            <a:ext cx="1108083" cy="11211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801004A-3D9B-4205-9189-AB9773D10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83" y="913110"/>
            <a:ext cx="1108083" cy="1225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60" name="Google Shape;660;p64"/>
          <p:cNvSpPr/>
          <p:nvPr/>
        </p:nvSpPr>
        <p:spPr>
          <a:xfrm>
            <a:off x="890121" y="906859"/>
            <a:ext cx="1232400" cy="1225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4"/>
          <p:cNvSpPr/>
          <p:nvPr/>
        </p:nvSpPr>
        <p:spPr>
          <a:xfrm>
            <a:off x="2346773" y="2662221"/>
            <a:ext cx="1232400" cy="1225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4"/>
          <p:cNvSpPr/>
          <p:nvPr/>
        </p:nvSpPr>
        <p:spPr>
          <a:xfrm>
            <a:off x="4321264" y="914693"/>
            <a:ext cx="1232400" cy="1225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3" name="Google Shape;663;p64"/>
          <p:cNvCxnSpPr/>
          <p:nvPr/>
        </p:nvCxnSpPr>
        <p:spPr>
          <a:xfrm>
            <a:off x="3753898" y="640147"/>
            <a:ext cx="15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64"/>
          <p:cNvSpPr txBox="1">
            <a:spLocks noGrp="1"/>
          </p:cNvSpPr>
          <p:nvPr>
            <p:ph type="title"/>
          </p:nvPr>
        </p:nvSpPr>
        <p:spPr>
          <a:xfrm>
            <a:off x="713250" y="161388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667" name="Google Shape;667;p64"/>
          <p:cNvSpPr txBox="1">
            <a:spLocks noGrp="1"/>
          </p:cNvSpPr>
          <p:nvPr>
            <p:ph type="subTitle" idx="1"/>
          </p:nvPr>
        </p:nvSpPr>
        <p:spPr>
          <a:xfrm>
            <a:off x="270552" y="2226353"/>
            <a:ext cx="2692421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FONDEM YANNICK</a:t>
            </a:r>
            <a:endParaRPr sz="1800" dirty="0"/>
          </a:p>
        </p:txBody>
      </p:sp>
      <p:sp>
        <p:nvSpPr>
          <p:cNvPr id="668" name="Google Shape;668;p64"/>
          <p:cNvSpPr txBox="1">
            <a:spLocks noGrp="1"/>
          </p:cNvSpPr>
          <p:nvPr>
            <p:ph type="subTitle" idx="2"/>
          </p:nvPr>
        </p:nvSpPr>
        <p:spPr>
          <a:xfrm>
            <a:off x="436971" y="2560853"/>
            <a:ext cx="2138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DESIGNER</a:t>
            </a:r>
            <a:endParaRPr dirty="0"/>
          </a:p>
        </p:txBody>
      </p:sp>
      <p:sp>
        <p:nvSpPr>
          <p:cNvPr id="669" name="Google Shape;669;p64"/>
          <p:cNvSpPr txBox="1">
            <a:spLocks noGrp="1"/>
          </p:cNvSpPr>
          <p:nvPr>
            <p:ph type="subTitle" idx="3"/>
          </p:nvPr>
        </p:nvSpPr>
        <p:spPr>
          <a:xfrm>
            <a:off x="3640920" y="2234187"/>
            <a:ext cx="2555691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NGENDA RODRICK</a:t>
            </a:r>
            <a:r>
              <a:rPr lang="en" sz="1800" dirty="0"/>
              <a:t> </a:t>
            </a:r>
            <a:endParaRPr sz="1800" dirty="0"/>
          </a:p>
        </p:txBody>
      </p:sp>
      <p:sp>
        <p:nvSpPr>
          <p:cNvPr id="670" name="Google Shape;670;p64"/>
          <p:cNvSpPr txBox="1">
            <a:spLocks noGrp="1"/>
          </p:cNvSpPr>
          <p:nvPr>
            <p:ph type="subTitle" idx="4"/>
          </p:nvPr>
        </p:nvSpPr>
        <p:spPr>
          <a:xfrm>
            <a:off x="3849415" y="2574939"/>
            <a:ext cx="2138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CODER</a:t>
            </a:r>
            <a:endParaRPr dirty="0"/>
          </a:p>
        </p:txBody>
      </p:sp>
      <p:sp>
        <p:nvSpPr>
          <p:cNvPr id="671" name="Google Shape;671;p64"/>
          <p:cNvSpPr txBox="1">
            <a:spLocks noGrp="1"/>
          </p:cNvSpPr>
          <p:nvPr>
            <p:ph type="subTitle" idx="5"/>
          </p:nvPr>
        </p:nvSpPr>
        <p:spPr>
          <a:xfrm>
            <a:off x="1872340" y="3926908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BODZEMO JOEL</a:t>
            </a:r>
            <a:endParaRPr sz="1800" dirty="0"/>
          </a:p>
        </p:txBody>
      </p:sp>
      <p:sp>
        <p:nvSpPr>
          <p:cNvPr id="672" name="Google Shape;672;p64"/>
          <p:cNvSpPr txBox="1">
            <a:spLocks noGrp="1"/>
          </p:cNvSpPr>
          <p:nvPr>
            <p:ph type="subTitle" idx="6"/>
          </p:nvPr>
        </p:nvSpPr>
        <p:spPr>
          <a:xfrm>
            <a:off x="1755368" y="4316214"/>
            <a:ext cx="2138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ANALYST</a:t>
            </a:r>
            <a:endParaRPr dirty="0"/>
          </a:p>
        </p:txBody>
      </p:sp>
      <p:cxnSp>
        <p:nvCxnSpPr>
          <p:cNvPr id="16" name="Google Shape;663;p64">
            <a:extLst>
              <a:ext uri="{FF2B5EF4-FFF2-40B4-BE49-F238E27FC236}">
                <a16:creationId xmlns:a16="http://schemas.microsoft.com/office/drawing/2014/main" id="{4EA4E096-3853-492D-B4AF-ECF84556CF6D}"/>
              </a:ext>
            </a:extLst>
          </p:cNvPr>
          <p:cNvCxnSpPr/>
          <p:nvPr/>
        </p:nvCxnSpPr>
        <p:spPr>
          <a:xfrm>
            <a:off x="4124065" y="2568686"/>
            <a:ext cx="15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663;p64">
            <a:extLst>
              <a:ext uri="{FF2B5EF4-FFF2-40B4-BE49-F238E27FC236}">
                <a16:creationId xmlns:a16="http://schemas.microsoft.com/office/drawing/2014/main" id="{C14A1379-CBA0-4EE4-9C0E-C384341C8413}"/>
              </a:ext>
            </a:extLst>
          </p:cNvPr>
          <p:cNvCxnSpPr/>
          <p:nvPr/>
        </p:nvCxnSpPr>
        <p:spPr>
          <a:xfrm>
            <a:off x="2164498" y="4316215"/>
            <a:ext cx="15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663;p64">
            <a:extLst>
              <a:ext uri="{FF2B5EF4-FFF2-40B4-BE49-F238E27FC236}">
                <a16:creationId xmlns:a16="http://schemas.microsoft.com/office/drawing/2014/main" id="{63B6703F-D8C7-4A19-999E-99C02B2BFAA1}"/>
              </a:ext>
            </a:extLst>
          </p:cNvPr>
          <p:cNvCxnSpPr/>
          <p:nvPr/>
        </p:nvCxnSpPr>
        <p:spPr>
          <a:xfrm>
            <a:off x="822062" y="2560853"/>
            <a:ext cx="15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62;p64">
            <a:extLst>
              <a:ext uri="{FF2B5EF4-FFF2-40B4-BE49-F238E27FC236}">
                <a16:creationId xmlns:a16="http://schemas.microsoft.com/office/drawing/2014/main" id="{A6F0CF5F-0DBC-442F-8B56-215A50A66E20}"/>
              </a:ext>
            </a:extLst>
          </p:cNvPr>
          <p:cNvSpPr/>
          <p:nvPr/>
        </p:nvSpPr>
        <p:spPr>
          <a:xfrm>
            <a:off x="5875180" y="2655968"/>
            <a:ext cx="1232400" cy="1225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69;p64">
            <a:extLst>
              <a:ext uri="{FF2B5EF4-FFF2-40B4-BE49-F238E27FC236}">
                <a16:creationId xmlns:a16="http://schemas.microsoft.com/office/drawing/2014/main" id="{51056C35-C608-45C5-A61E-071B9730FE99}"/>
              </a:ext>
            </a:extLst>
          </p:cNvPr>
          <p:cNvSpPr txBox="1">
            <a:spLocks/>
          </p:cNvSpPr>
          <p:nvPr/>
        </p:nvSpPr>
        <p:spPr>
          <a:xfrm>
            <a:off x="5194836" y="3975462"/>
            <a:ext cx="2555691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pPr marL="0" indent="0"/>
            <a:r>
              <a:rPr lang="en-US" sz="1800" dirty="0"/>
              <a:t>CALEH NOEL</a:t>
            </a:r>
          </a:p>
        </p:txBody>
      </p:sp>
      <p:sp>
        <p:nvSpPr>
          <p:cNvPr id="21" name="Google Shape;670;p64">
            <a:extLst>
              <a:ext uri="{FF2B5EF4-FFF2-40B4-BE49-F238E27FC236}">
                <a16:creationId xmlns:a16="http://schemas.microsoft.com/office/drawing/2014/main" id="{2A3F3C7F-90DA-4348-9FAC-17AF2D1789CE}"/>
              </a:ext>
            </a:extLst>
          </p:cNvPr>
          <p:cNvSpPr txBox="1">
            <a:spLocks/>
          </p:cNvSpPr>
          <p:nvPr/>
        </p:nvSpPr>
        <p:spPr>
          <a:xfrm>
            <a:off x="5403331" y="4316214"/>
            <a:ext cx="2138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/>
              <a:t>DOCUMENTATION</a:t>
            </a:r>
            <a:endParaRPr lang="en-US" dirty="0"/>
          </a:p>
        </p:txBody>
      </p:sp>
      <p:cxnSp>
        <p:nvCxnSpPr>
          <p:cNvPr id="22" name="Google Shape;663;p64">
            <a:extLst>
              <a:ext uri="{FF2B5EF4-FFF2-40B4-BE49-F238E27FC236}">
                <a16:creationId xmlns:a16="http://schemas.microsoft.com/office/drawing/2014/main" id="{99B764F9-EBE1-4D8E-94E1-2AEC04943DC9}"/>
              </a:ext>
            </a:extLst>
          </p:cNvPr>
          <p:cNvCxnSpPr/>
          <p:nvPr/>
        </p:nvCxnSpPr>
        <p:spPr>
          <a:xfrm>
            <a:off x="5677981" y="4309961"/>
            <a:ext cx="15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662;p64">
            <a:extLst>
              <a:ext uri="{FF2B5EF4-FFF2-40B4-BE49-F238E27FC236}">
                <a16:creationId xmlns:a16="http://schemas.microsoft.com/office/drawing/2014/main" id="{64C91DA7-86C8-44C3-A5D9-DBF16BDE12BD}"/>
              </a:ext>
            </a:extLst>
          </p:cNvPr>
          <p:cNvSpPr/>
          <p:nvPr/>
        </p:nvSpPr>
        <p:spPr>
          <a:xfrm>
            <a:off x="7479925" y="906859"/>
            <a:ext cx="1232400" cy="1225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69;p64">
            <a:extLst>
              <a:ext uri="{FF2B5EF4-FFF2-40B4-BE49-F238E27FC236}">
                <a16:creationId xmlns:a16="http://schemas.microsoft.com/office/drawing/2014/main" id="{5148C322-9960-4E56-AECC-772AC460B50C}"/>
              </a:ext>
            </a:extLst>
          </p:cNvPr>
          <p:cNvSpPr txBox="1">
            <a:spLocks/>
          </p:cNvSpPr>
          <p:nvPr/>
        </p:nvSpPr>
        <p:spPr>
          <a:xfrm>
            <a:off x="6799581" y="2226353"/>
            <a:ext cx="2555691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na"/>
              <a:buNone/>
              <a:defRPr sz="24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pPr marL="0" indent="0"/>
            <a:r>
              <a:rPr lang="en-US" sz="1800" dirty="0"/>
              <a:t>EMMANUEL</a:t>
            </a:r>
          </a:p>
        </p:txBody>
      </p:sp>
      <p:sp>
        <p:nvSpPr>
          <p:cNvPr id="27" name="Google Shape;670;p64">
            <a:extLst>
              <a:ext uri="{FF2B5EF4-FFF2-40B4-BE49-F238E27FC236}">
                <a16:creationId xmlns:a16="http://schemas.microsoft.com/office/drawing/2014/main" id="{FDC6F136-018F-4E3B-9C26-23C27683CAAD}"/>
              </a:ext>
            </a:extLst>
          </p:cNvPr>
          <p:cNvSpPr txBox="1">
            <a:spLocks/>
          </p:cNvSpPr>
          <p:nvPr/>
        </p:nvSpPr>
        <p:spPr>
          <a:xfrm>
            <a:off x="7008076" y="2567105"/>
            <a:ext cx="2138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RESEARCHER</a:t>
            </a:r>
          </a:p>
        </p:txBody>
      </p:sp>
      <p:cxnSp>
        <p:nvCxnSpPr>
          <p:cNvPr id="28" name="Google Shape;663;p64">
            <a:extLst>
              <a:ext uri="{FF2B5EF4-FFF2-40B4-BE49-F238E27FC236}">
                <a16:creationId xmlns:a16="http://schemas.microsoft.com/office/drawing/2014/main" id="{5AD0B8A8-14CB-4C73-9F60-E31360945780}"/>
              </a:ext>
            </a:extLst>
          </p:cNvPr>
          <p:cNvCxnSpPr/>
          <p:nvPr/>
        </p:nvCxnSpPr>
        <p:spPr>
          <a:xfrm>
            <a:off x="7282726" y="2560852"/>
            <a:ext cx="15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C11C6132-DBFC-4161-8D03-F11085800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6341" y="2713976"/>
            <a:ext cx="1065713" cy="11737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8"/>
          <p:cNvCxnSpPr/>
          <p:nvPr/>
        </p:nvCxnSpPr>
        <p:spPr>
          <a:xfrm>
            <a:off x="3167250" y="1058650"/>
            <a:ext cx="280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713225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 idx="3"/>
          </p:nvPr>
        </p:nvSpPr>
        <p:spPr>
          <a:xfrm>
            <a:off x="713225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subTitle" idx="4"/>
          </p:nvPr>
        </p:nvSpPr>
        <p:spPr>
          <a:xfrm>
            <a:off x="3475313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demo</a:t>
            </a:r>
            <a:endParaRPr dirty="0"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6"/>
          </p:nvPr>
        </p:nvSpPr>
        <p:spPr>
          <a:xfrm>
            <a:off x="713225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subTitle" idx="7"/>
          </p:nvPr>
        </p:nvSpPr>
        <p:spPr>
          <a:xfrm>
            <a:off x="5976750" y="1940775"/>
            <a:ext cx="2952205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</a:t>
            </a:r>
            <a:r>
              <a:rPr lang="en" dirty="0"/>
              <a:t> </a:t>
            </a:r>
            <a:r>
              <a:rPr lang="en-US" dirty="0"/>
              <a:t>opportunities</a:t>
            </a:r>
            <a:endParaRPr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 idx="9"/>
          </p:nvPr>
        </p:nvSpPr>
        <p:spPr>
          <a:xfrm>
            <a:off x="6237400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subTitle" idx="13"/>
          </p:nvPr>
        </p:nvSpPr>
        <p:spPr>
          <a:xfrm>
            <a:off x="6237400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 idx="15"/>
          </p:nvPr>
        </p:nvSpPr>
        <p:spPr>
          <a:xfrm>
            <a:off x="6237400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0" name="Google Shape;250;p38"/>
          <p:cNvSpPr txBox="1">
            <a:spLocks noGrp="1"/>
          </p:cNvSpPr>
          <p:nvPr>
            <p:ph type="subTitle" idx="16"/>
          </p:nvPr>
        </p:nvSpPr>
        <p:spPr>
          <a:xfrm>
            <a:off x="3265714" y="1932000"/>
            <a:ext cx="3174275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252" name="Google Shape;252;p38"/>
          <p:cNvSpPr txBox="1">
            <a:spLocks noGrp="1"/>
          </p:cNvSpPr>
          <p:nvPr>
            <p:ph type="title" idx="18"/>
          </p:nvPr>
        </p:nvSpPr>
        <p:spPr>
          <a:xfrm>
            <a:off x="3475313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type="title" idx="21"/>
          </p:nvPr>
        </p:nvSpPr>
        <p:spPr>
          <a:xfrm>
            <a:off x="3475313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subTitle" idx="4294967295"/>
          </p:nvPr>
        </p:nvSpPr>
        <p:spPr>
          <a:xfrm>
            <a:off x="2038071" y="1958096"/>
            <a:ext cx="4591050" cy="219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Challenge in the computer material industry.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Lack of a centralized platform for buying and maintaining them</a:t>
            </a:r>
            <a:endParaRPr sz="2000" b="1" dirty="0"/>
          </a:p>
        </p:txBody>
      </p:sp>
      <p:sp>
        <p:nvSpPr>
          <p:cNvPr id="262" name="Google Shape;262;p39"/>
          <p:cNvSpPr txBox="1">
            <a:spLocks noGrp="1"/>
          </p:cNvSpPr>
          <p:nvPr>
            <p:ph type="title" idx="4294967295"/>
          </p:nvPr>
        </p:nvSpPr>
        <p:spPr>
          <a:xfrm>
            <a:off x="2038071" y="991479"/>
            <a:ext cx="4829175" cy="477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cxnSp>
        <p:nvCxnSpPr>
          <p:cNvPr id="261" name="Google Shape;261;p39"/>
          <p:cNvCxnSpPr>
            <a:cxnSpLocks/>
          </p:cNvCxnSpPr>
          <p:nvPr/>
        </p:nvCxnSpPr>
        <p:spPr>
          <a:xfrm>
            <a:off x="2474174" y="1592322"/>
            <a:ext cx="395697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subTitle" idx="4294967295"/>
          </p:nvPr>
        </p:nvSpPr>
        <p:spPr>
          <a:xfrm>
            <a:off x="2038071" y="1958096"/>
            <a:ext cx="4591050" cy="219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Design and implement an application for the management of services of sales and maintenance of computer materials</a:t>
            </a:r>
            <a:endParaRPr sz="2000" b="1" dirty="0"/>
          </a:p>
        </p:txBody>
      </p:sp>
      <p:sp>
        <p:nvSpPr>
          <p:cNvPr id="262" name="Google Shape;262;p39"/>
          <p:cNvSpPr txBox="1">
            <a:spLocks noGrp="1"/>
          </p:cNvSpPr>
          <p:nvPr>
            <p:ph type="title" idx="4294967295"/>
          </p:nvPr>
        </p:nvSpPr>
        <p:spPr>
          <a:xfrm>
            <a:off x="2038071" y="991479"/>
            <a:ext cx="4829175" cy="477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GENERAL OBJECTIVE</a:t>
            </a:r>
          </a:p>
        </p:txBody>
      </p:sp>
      <p:cxnSp>
        <p:nvCxnSpPr>
          <p:cNvPr id="261" name="Google Shape;261;p39"/>
          <p:cNvCxnSpPr>
            <a:cxnSpLocks/>
          </p:cNvCxnSpPr>
          <p:nvPr/>
        </p:nvCxnSpPr>
        <p:spPr>
          <a:xfrm>
            <a:off x="2474174" y="1592322"/>
            <a:ext cx="395697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4184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4" name="Google Shape;494;p55"/>
          <p:cNvCxnSpPr/>
          <p:nvPr/>
        </p:nvCxnSpPr>
        <p:spPr>
          <a:xfrm>
            <a:off x="5181050" y="3578592"/>
            <a:ext cx="264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55"/>
          <p:cNvSpPr txBox="1">
            <a:spLocks noGrp="1"/>
          </p:cNvSpPr>
          <p:nvPr>
            <p:ph type="title"/>
          </p:nvPr>
        </p:nvSpPr>
        <p:spPr>
          <a:xfrm>
            <a:off x="4618295" y="2302665"/>
            <a:ext cx="3774809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friendly interface</a:t>
            </a:r>
            <a:endParaRPr dirty="0"/>
          </a:p>
        </p:txBody>
      </p:sp>
      <p:sp>
        <p:nvSpPr>
          <p:cNvPr id="496" name="Google Shape;496;p55"/>
          <p:cNvSpPr txBox="1">
            <a:spLocks noGrp="1"/>
          </p:cNvSpPr>
          <p:nvPr>
            <p:ph type="subTitle" idx="1"/>
          </p:nvPr>
        </p:nvSpPr>
        <p:spPr>
          <a:xfrm>
            <a:off x="4978100" y="3765954"/>
            <a:ext cx="30552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a good user friendly </a:t>
            </a:r>
            <a:r>
              <a:rPr lang="en-US" dirty="0" err="1"/>
              <a:t>web_base</a:t>
            </a:r>
            <a:r>
              <a:rPr lang="en-US" dirty="0"/>
              <a:t> </a:t>
            </a:r>
            <a:r>
              <a:rPr lang="en-US" dirty="0" err="1"/>
              <a:t>aplication</a:t>
            </a:r>
            <a:endParaRPr dirty="0"/>
          </a:p>
        </p:txBody>
      </p:sp>
      <p:sp>
        <p:nvSpPr>
          <p:cNvPr id="497" name="Google Shape;497;p55"/>
          <p:cNvSpPr txBox="1">
            <a:spLocks noGrp="1"/>
          </p:cNvSpPr>
          <p:nvPr>
            <p:ph type="title" idx="2"/>
          </p:nvPr>
        </p:nvSpPr>
        <p:spPr>
          <a:xfrm>
            <a:off x="4978100" y="1283404"/>
            <a:ext cx="30552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4" name="Google Shape;494;p55"/>
          <p:cNvCxnSpPr/>
          <p:nvPr/>
        </p:nvCxnSpPr>
        <p:spPr>
          <a:xfrm>
            <a:off x="5181048" y="2870833"/>
            <a:ext cx="264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55"/>
          <p:cNvSpPr txBox="1">
            <a:spLocks noGrp="1"/>
          </p:cNvSpPr>
          <p:nvPr>
            <p:ph type="title"/>
          </p:nvPr>
        </p:nvSpPr>
        <p:spPr>
          <a:xfrm>
            <a:off x="4242846" y="2038933"/>
            <a:ext cx="4525705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dashboard</a:t>
            </a:r>
            <a:endParaRPr dirty="0"/>
          </a:p>
        </p:txBody>
      </p:sp>
      <p:sp>
        <p:nvSpPr>
          <p:cNvPr id="496" name="Google Shape;496;p55"/>
          <p:cNvSpPr txBox="1">
            <a:spLocks noGrp="1"/>
          </p:cNvSpPr>
          <p:nvPr>
            <p:ph type="subTitle" idx="1"/>
          </p:nvPr>
        </p:nvSpPr>
        <p:spPr>
          <a:xfrm>
            <a:off x="5181048" y="3626362"/>
            <a:ext cx="30552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and implement a cool and simple to manipulate administrator dashboard to ease inventory, sale, </a:t>
            </a:r>
            <a:r>
              <a:rPr lang="en-US" dirty="0" err="1"/>
              <a:t>maintainance</a:t>
            </a:r>
            <a:r>
              <a:rPr lang="en-US" dirty="0"/>
              <a:t> service management</a:t>
            </a:r>
            <a:endParaRPr dirty="0"/>
          </a:p>
        </p:txBody>
      </p:sp>
      <p:sp>
        <p:nvSpPr>
          <p:cNvPr id="497" name="Google Shape;497;p55"/>
          <p:cNvSpPr txBox="1">
            <a:spLocks noGrp="1"/>
          </p:cNvSpPr>
          <p:nvPr>
            <p:ph type="title" idx="2"/>
          </p:nvPr>
        </p:nvSpPr>
        <p:spPr>
          <a:xfrm>
            <a:off x="4978100" y="1283404"/>
            <a:ext cx="30552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60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4" name="Google Shape;494;p55"/>
          <p:cNvCxnSpPr/>
          <p:nvPr/>
        </p:nvCxnSpPr>
        <p:spPr>
          <a:xfrm>
            <a:off x="5181048" y="2870833"/>
            <a:ext cx="264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55"/>
          <p:cNvSpPr txBox="1">
            <a:spLocks noGrp="1"/>
          </p:cNvSpPr>
          <p:nvPr>
            <p:ph type="title"/>
          </p:nvPr>
        </p:nvSpPr>
        <p:spPr>
          <a:xfrm>
            <a:off x="4242846" y="2038933"/>
            <a:ext cx="4525705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 portal</a:t>
            </a:r>
            <a:endParaRPr dirty="0"/>
          </a:p>
        </p:txBody>
      </p:sp>
      <p:sp>
        <p:nvSpPr>
          <p:cNvPr id="496" name="Google Shape;496;p55"/>
          <p:cNvSpPr txBox="1">
            <a:spLocks noGrp="1"/>
          </p:cNvSpPr>
          <p:nvPr>
            <p:ph type="subTitle" idx="1"/>
          </p:nvPr>
        </p:nvSpPr>
        <p:spPr>
          <a:xfrm>
            <a:off x="4978100" y="3596846"/>
            <a:ext cx="30552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Integrate a portal to help users access the different available products for sale and as well request a maintenance session</a:t>
            </a:r>
            <a:endParaRPr dirty="0"/>
          </a:p>
        </p:txBody>
      </p:sp>
      <p:sp>
        <p:nvSpPr>
          <p:cNvPr id="497" name="Google Shape;497;p55"/>
          <p:cNvSpPr txBox="1">
            <a:spLocks noGrp="1"/>
          </p:cNvSpPr>
          <p:nvPr>
            <p:ph type="title" idx="2"/>
          </p:nvPr>
        </p:nvSpPr>
        <p:spPr>
          <a:xfrm>
            <a:off x="4978100" y="1283404"/>
            <a:ext cx="30552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08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4" name="Google Shape;494;p55"/>
          <p:cNvCxnSpPr/>
          <p:nvPr/>
        </p:nvCxnSpPr>
        <p:spPr>
          <a:xfrm>
            <a:off x="5181048" y="2870833"/>
            <a:ext cx="264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55"/>
          <p:cNvSpPr txBox="1">
            <a:spLocks noGrp="1"/>
          </p:cNvSpPr>
          <p:nvPr>
            <p:ph type="title"/>
          </p:nvPr>
        </p:nvSpPr>
        <p:spPr>
          <a:xfrm>
            <a:off x="4242846" y="2038933"/>
            <a:ext cx="4525705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Security</a:t>
            </a:r>
            <a:endParaRPr dirty="0"/>
          </a:p>
        </p:txBody>
      </p:sp>
      <p:sp>
        <p:nvSpPr>
          <p:cNvPr id="496" name="Google Shape;496;p55"/>
          <p:cNvSpPr txBox="1">
            <a:spLocks noGrp="1"/>
          </p:cNvSpPr>
          <p:nvPr>
            <p:ph type="subTitle" idx="1"/>
          </p:nvPr>
        </p:nvSpPr>
        <p:spPr>
          <a:xfrm>
            <a:off x="4978098" y="3333596"/>
            <a:ext cx="30552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Ensure users personal security by integrating user authentication to prevent the access of unauthorized users</a:t>
            </a:r>
            <a:endParaRPr dirty="0"/>
          </a:p>
        </p:txBody>
      </p:sp>
      <p:sp>
        <p:nvSpPr>
          <p:cNvPr id="497" name="Google Shape;497;p55"/>
          <p:cNvSpPr txBox="1">
            <a:spLocks noGrp="1"/>
          </p:cNvSpPr>
          <p:nvPr>
            <p:ph type="title" idx="2"/>
          </p:nvPr>
        </p:nvSpPr>
        <p:spPr>
          <a:xfrm>
            <a:off x="4978100" y="1283404"/>
            <a:ext cx="30552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780103"/>
      </p:ext>
    </p:extLst>
  </p:cSld>
  <p:clrMapOvr>
    <a:masterClrMapping/>
  </p:clrMapOvr>
</p:sld>
</file>

<file path=ppt/theme/theme1.xml><?xml version="1.0" encoding="utf-8"?>
<a:theme xmlns:a="http://schemas.openxmlformats.org/drawingml/2006/main" name="Dark Elegant Korean Style Project Proposal by Slidesgo">
  <a:themeElements>
    <a:clrScheme name="Simple Light">
      <a:dk1>
        <a:srgbClr val="FFFFFF"/>
      </a:dk1>
      <a:lt1>
        <a:srgbClr val="0C1621"/>
      </a:lt1>
      <a:dk2>
        <a:srgbClr val="EAC488"/>
      </a:dk2>
      <a:lt2>
        <a:srgbClr val="FBE4B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237</Words>
  <Application>Microsoft Office PowerPoint</Application>
  <PresentationFormat>Affichage à l'écran (16:9)</PresentationFormat>
  <Paragraphs>59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Raleway</vt:lpstr>
      <vt:lpstr>Unna</vt:lpstr>
      <vt:lpstr>Dark Elegant Korean Style Project Proposal by Slidesgo</vt:lpstr>
      <vt:lpstr>I.T N.E.X.T   </vt:lpstr>
      <vt:lpstr>Our team</vt:lpstr>
      <vt:lpstr>Table of contents</vt:lpstr>
      <vt:lpstr>INTRODUCTION</vt:lpstr>
      <vt:lpstr>GENERAL OBJECTIVE</vt:lpstr>
      <vt:lpstr>User friendly interface</vt:lpstr>
      <vt:lpstr>Admin dashboard</vt:lpstr>
      <vt:lpstr>Service portal</vt:lpstr>
      <vt:lpstr>Security</vt:lpstr>
      <vt:lpstr>BENEFITS</vt:lpstr>
      <vt:lpstr>Marketing opportunities</vt:lpstr>
      <vt:lpstr>Market oportunities</vt:lpstr>
      <vt:lpstr>PROJECT DEMO</vt:lpstr>
      <vt:lpstr>Project plan </vt:lpstr>
      <vt:lpstr>A picture is worth a thousand words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TIMETABLE  GENERATOR</dc:title>
  <dc:creator>Dell</dc:creator>
  <cp:lastModifiedBy>Acho Claude.E</cp:lastModifiedBy>
  <cp:revision>6</cp:revision>
  <dcterms:modified xsi:type="dcterms:W3CDTF">2024-01-18T18:57:25Z</dcterms:modified>
</cp:coreProperties>
</file>